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sdo1.krsk.irgups.ru/mod/quiz/view.php?id=42181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2000263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Лекция 5</a:t>
            </a:r>
            <a:r>
              <a:rPr lang="ru-RU" sz="4000" dirty="0" smtClean="0">
                <a:solidFill>
                  <a:srgbClr val="002060"/>
                </a:solidFill>
                <a:ea typeface="Times New Roman"/>
                <a:cs typeface="Times New Roman"/>
              </a:rPr>
              <a:t/>
            </a:r>
            <a:br>
              <a:rPr lang="ru-RU" sz="4000" dirty="0" smtClean="0">
                <a:solidFill>
                  <a:srgbClr val="002060"/>
                </a:solidFill>
                <a:ea typeface="Times New Roman"/>
                <a:cs typeface="Times New Roman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Тема «Система управления персоналом»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3214686"/>
            <a:ext cx="7643866" cy="314327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5000"/>
              </a:lnSpc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План  </a:t>
            </a:r>
            <a:endParaRPr lang="ru-RU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3.1 Предмет, задачи, основные понятия курса «Управление персоналом»</a:t>
            </a:r>
            <a:endParaRPr lang="ru-RU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3.2 Междисциплинарные связи курса «Управление персоналом»</a:t>
            </a:r>
            <a:endParaRPr lang="ru-RU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3.3 Система управления персоналом организации</a:t>
            </a:r>
            <a:endParaRPr lang="ru-RU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3.4 Основные тренды по управлению персоналом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 smtClean="0">
                <a:latin typeface="Times New Roman"/>
                <a:ea typeface="Times New Roman"/>
                <a:cs typeface="Times New Roman"/>
              </a:rPr>
              <a:t>Когда нужна система управления персоналом</a:t>
            </a: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401080" cy="4714908"/>
          </a:xfrm>
        </p:spPr>
        <p:txBody>
          <a:bodyPr>
            <a:normAutofit fontScale="70000" lnSpcReduction="20000"/>
          </a:bodyPr>
          <a:lstStyle/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Компания нуждается в анализе кадровых потребностей и рыночной ситуации.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Организации требуется построение кадровой деятельности.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Предприятие нуждается в повышении квалификации сотрудников.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Компания планирует провести мероприятия адаптации нового персонала.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Организация нуждается в формировании оптимальных условий труда.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Предприятие планирует провести анализ деятельности сотрудников.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Компания нуждается в формировании мотивационных мероприятий. 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atin typeface="Times New Roman"/>
                <a:ea typeface="Times New Roman"/>
                <a:cs typeface="Times New Roman"/>
              </a:rPr>
              <a:t>Стратегии системы управления персоналом</a:t>
            </a: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600200"/>
            <a:ext cx="7400948" cy="4525963"/>
          </a:xfrm>
        </p:spPr>
        <p:txBody>
          <a:bodyPr>
            <a:normAutofit/>
          </a:bodyPr>
          <a:lstStyle/>
          <a:p>
            <a:pPr marL="514350" indent="-51435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Предпринимательская стратегия.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2. Динамическая стратегия.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3. Стратегия дохода.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4. Стратегия ликвидации.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5. </a:t>
            </a:r>
            <a:r>
              <a:rPr lang="ru-RU" i="1" dirty="0" err="1" smtClean="0">
                <a:latin typeface="Times New Roman"/>
                <a:ea typeface="Times New Roman"/>
                <a:cs typeface="Times New Roman"/>
              </a:rPr>
              <a:t>Круговоротная</a:t>
            </a: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 стратегия. </a:t>
            </a:r>
            <a:endParaRPr lang="ru-RU" sz="2800" i="1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858312" cy="1000132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latin typeface="Times New Roman"/>
                <a:ea typeface="Times New Roman"/>
                <a:cs typeface="Times New Roman"/>
              </a:rPr>
              <a:t>3.4 Основные тренды по управлению персоналом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14422"/>
            <a:ext cx="8786874" cy="5500726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1. Планирование персонального карьерного пути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 (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выстраивается карьерный путь сотрудника, ставятся персональные цели).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2. </a:t>
            </a:r>
            <a:r>
              <a:rPr lang="ru-RU" b="1" dirty="0" err="1" smtClean="0">
                <a:latin typeface="Times New Roman"/>
                <a:ea typeface="Times New Roman"/>
                <a:cs typeface="Times New Roman"/>
              </a:rPr>
              <a:t>Help-management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 (с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о стороны руководства и HR сотруднику предлагается помощь, содействие для выполнения задачи в срок и в нужном качестве.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)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3. Системная работа над брендом компании-работодателя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 (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серьезный сдвиг в сторону системности действий, повышения качества и полезности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контента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о компании, задействуется больше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интерактива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).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4. Повышение разнообразия и качества обучения сотрудников (о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бучение становится более целевым).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5. Повышение гибкости в организации управления деятельностью персонала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 (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востребован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аутсорсинг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направлений, активнее привлекают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фрилансеров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). 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6. Существенный пересмотр стандартов в отношении персонала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 (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больше внимание уделено транслированию ценностей компании, гибкому подходу к сотрудникам, участию сотрудников во всестороннем развитии деятельности компании).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7. Стимулирование </a:t>
            </a:r>
            <a:r>
              <a:rPr lang="ru-RU" b="1" dirty="0" err="1" smtClean="0">
                <a:latin typeface="Times New Roman"/>
                <a:ea typeface="Times New Roman"/>
                <a:cs typeface="Times New Roman"/>
              </a:rPr>
              <a:t>креатива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со стороны сотрудников.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latin typeface="Times New Roman"/>
                <a:ea typeface="Times New Roman"/>
                <a:cs typeface="Times New Roman"/>
              </a:rPr>
              <a:t>3.1 Предмет, задачи, основные понятия курса «Управление персоналом»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43050"/>
            <a:ext cx="8858312" cy="5072098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Управление персоналом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– это процесс системного, планомерно организованного с помощью взаимосвязанных организационных, экономических и социальных механизмов управления, воздействия на персонал организации с целью как обеспечения эффективного функционирования операционного процесса, так и удовлетворения потребностей персонала в их профессиональном и личностном развитии.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800" dirty="0" smtClean="0"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«Менеджмент персонала», «управление человеческими ресурсами»,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«экономика персонала»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Функциональный – все задачи и решения, связанные с деятельностью в сфере персонала (например, подбор персонала, введение в работу, использование персонала, повышение квалификации, оплата труда и увольнение работников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Организационный – охватывает всех лиц и все службы на предприятии, которые несут ответственность за работу с персоналом (например, линейных менеджеров, отдел персонала, совет работников предприятия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Образовательный – важной составной дисциплиной науки об управлении организацией.</a:t>
            </a:r>
            <a:endParaRPr lang="ru-RU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1430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Управление персоналом можно условно разбить на три блока: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00174"/>
            <a:ext cx="8858312" cy="5214974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1)       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управление кадрами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– планирование потребности в кадрах; подбор и создание резерва; определение заработной платы и льгот; профессиональная адаптация; разработка программ, организация обучения и повышения квалификации; развитие профессионального опыта и способностей; оценка трудовой деятельности; осуществление внутренних перемещений сотрудников (ротация) и увольнение;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2)       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управление условиями труда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– создание организационных проектов подразделений и рабочих мест, разработка нормативов и регламентов деятельности, создание необходимых условий труда; разработка положений о структурных подразделениях, паспортов рабочих мест, графиков работ; правил внутреннего распорядка, требований к сотрудникам, должностных инструкций и т. п.;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3)       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социальное управление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– тесно связанное с утвердившейся в 70-е гг. концепцией человеческих ресурсов. Эта концепция признает человека решающим фактором производства и основным источником прибыли, а не «досадной, но необходимой статьей расходов».</a:t>
            </a:r>
            <a:endParaRPr lang="ru-RU" sz="2800" dirty="0" smtClean="0"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552728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Философия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УП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– философско-понятийное осмысление сущности управления персоналом, его возникновения, связи с другими науками и направлениями науки об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управлении.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Концепция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УП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– система теоретико-методологических взглядов на понимание и определение сущности, содержания, целей, задач, критериев, принципов и методов управления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персоналом.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УП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базируется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на методах, принципах и процедурах, которые присущи эффективному управлению производством.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Главный объект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в системе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УП –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конкретные люди, работники предприятия, их личные, групповые и корпоративные интересы.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Субъект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УП –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управляющая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подсистема, то есть работодатель и его представители – менеджеры, наделенные специальными полномочиями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atin typeface="Times New Roman"/>
                <a:ea typeface="Times New Roman"/>
                <a:cs typeface="Times New Roman"/>
              </a:rPr>
              <a:t>3.2 Междисциплинарные связи курса «Управление персоналом»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14422"/>
            <a:ext cx="8858312" cy="5429288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Научные дисциплины: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Общественные,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Ес</a:t>
            </a:r>
            <a:r>
              <a:rPr lang="ru-RU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2" tooltip="Тест"/>
              </a:rPr>
              <a:t>тест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венные,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Технические .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Философия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Экономическая теория </a:t>
            </a:r>
          </a:p>
          <a:p>
            <a:pPr algn="just">
              <a:lnSpc>
                <a:spcPct val="115000"/>
              </a:lnSpc>
            </a:pPr>
            <a:r>
              <a:rPr lang="ru-RU" dirty="0" smtClean="0">
                <a:latin typeface="Times New Roman"/>
                <a:ea typeface="Times New Roman"/>
              </a:rPr>
              <a:t>Экономика труда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Физиология труда, гигиена труда, охрана труда, психология труда и др.</a:t>
            </a:r>
          </a:p>
          <a:p>
            <a:pPr algn="just">
              <a:lnSpc>
                <a:spcPct val="115000"/>
              </a:lnSpc>
            </a:pPr>
            <a:r>
              <a:rPr lang="ru-RU" dirty="0" smtClean="0">
                <a:latin typeface="Times New Roman"/>
                <a:ea typeface="Times New Roman"/>
              </a:rPr>
              <a:t>Социология </a:t>
            </a:r>
          </a:p>
          <a:p>
            <a:pPr algn="just">
              <a:lnSpc>
                <a:spcPct val="115000"/>
              </a:lnSpc>
            </a:pPr>
            <a:r>
              <a:rPr lang="ru-RU" dirty="0" smtClean="0">
                <a:latin typeface="Times New Roman"/>
                <a:ea typeface="Times New Roman"/>
              </a:rPr>
              <a:t>Социальная психология</a:t>
            </a:r>
            <a:endParaRPr lang="ru-RU" dirty="0" smtClean="0"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i="1" dirty="0" smtClean="0">
                <a:latin typeface="Times New Roman"/>
                <a:ea typeface="Times New Roman"/>
                <a:cs typeface="Times New Roman"/>
              </a:rPr>
              <a:t>3.3 Система управления персоналом организации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0024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Элементы системы управления персоналом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Кадровая деятельность компании.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Формирование кадровой стратегии.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Подбор и отбор кандидатов на должность.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Адаптация персонала.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Повышение квалификации и развитие сотрудников.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Оценка деятельности персонала.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Руководство над сотрудниками.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Кадровая документация. 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atin typeface="Times New Roman"/>
                <a:ea typeface="Times New Roman"/>
                <a:cs typeface="Times New Roman"/>
              </a:rPr>
              <a:t>Основные цели системы управления персоналом организации</a:t>
            </a: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35785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Цели первого уровня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: 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Формирование динамичной стратегии управления персоналом с учетом регулярных изменений. 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Прогнозирование и планирование деятельности сотрудников. 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Формирование системы мотивации коллектива. 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Цели второго уровня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: 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Изучение обновляющихся требований к сотрудникам и вакантным местам. 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Изучение динамики развития коллектива. 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Изучение трудовой деятельности. 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274786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/>
                <a:ea typeface="Times New Roman"/>
                <a:cs typeface="Times New Roman"/>
              </a:rPr>
              <a:t>Функции системы управления персоналом организации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8429684" cy="5357850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1. Планирование персонала. 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2. Наем и учет сотрудников. 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3. Повышение квалификации сотрудников. 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4. Формирование механизма мотивации. 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5. Контроль социального развития. 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6. Правовое регулирование. 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7. Нормализация условий труда. 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8. Линейное руководство. 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atin typeface="Times New Roman"/>
                <a:ea typeface="Times New Roman"/>
                <a:cs typeface="Times New Roman"/>
              </a:rPr>
              <a:t>Принципы системы управления работниками</a:t>
            </a: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Приоритет производственной деятельности над управлением персоналом.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Системность.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Приоритет функций механизма над ее структурой.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Направленность структуры на развитие компании.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Экономическая целесообразность.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Научность. </a:t>
            </a:r>
            <a:endParaRPr lang="ru-RU" sz="28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Иерархичность. 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528</Words>
  <Application>Microsoft Office PowerPoint</Application>
  <PresentationFormat>Экран (4:3)</PresentationFormat>
  <Paragraphs>94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Symbol</vt:lpstr>
      <vt:lpstr>Times New Roman</vt:lpstr>
      <vt:lpstr>Тема Office</vt:lpstr>
      <vt:lpstr>Лекция 5 Тема «Система управления персоналом»</vt:lpstr>
      <vt:lpstr>3.1 Предмет, задачи, основные понятия курса «Управление персоналом»</vt:lpstr>
      <vt:lpstr>Управление персоналом можно условно разбить на три блока:</vt:lpstr>
      <vt:lpstr>Презентация PowerPoint</vt:lpstr>
      <vt:lpstr>3.2 Междисциплинарные связи курса «Управление персоналом»</vt:lpstr>
      <vt:lpstr>3.3 Система управления персоналом организации</vt:lpstr>
      <vt:lpstr>Основные цели системы управления персоналом организации </vt:lpstr>
      <vt:lpstr>Функции системы управления персоналом организации </vt:lpstr>
      <vt:lpstr>Принципы системы управления работниками </vt:lpstr>
      <vt:lpstr>Когда нужна система управления персоналом </vt:lpstr>
      <vt:lpstr>Стратегии системы управления персоналом </vt:lpstr>
      <vt:lpstr>3.4 Основные тренды по управлению персоналом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5 Тема «Система управления персоналом»</dc:title>
  <dc:creator>Anna Anisimova</dc:creator>
  <cp:lastModifiedBy>Анисимова Наталия Анатольевна</cp:lastModifiedBy>
  <cp:revision>8</cp:revision>
  <dcterms:created xsi:type="dcterms:W3CDTF">2022-11-07T04:39:41Z</dcterms:created>
  <dcterms:modified xsi:type="dcterms:W3CDTF">2022-11-07T08:49:18Z</dcterms:modified>
</cp:coreProperties>
</file>