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01" autoAdjust="0"/>
  </p:normalViewPr>
  <p:slideViewPr>
    <p:cSldViewPr>
      <p:cViewPr varScale="1">
        <p:scale>
          <a:sx n="88" d="100"/>
          <a:sy n="88" d="100"/>
        </p:scale>
        <p:origin x="106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opedia.ru/7_151191_sushchnost-i-obshchaya-harakteristika-organizatsionnih-struktur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opedia.ru/8_104463_kibernetika.html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opedia.ru/17_91017_fayol-anri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latin typeface="Times New Roman"/>
                <a:ea typeface="Times New Roman"/>
                <a:cs typeface="Times New Roman"/>
              </a:rPr>
              <a:t>Лекция 2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i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Теоретические основы управления персоналом предприятия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3143248"/>
            <a:ext cx="7643866" cy="321471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План: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2.1 Понятие, содержание и виды управления. Социальное управления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2.2. Управление персоналом: понятие и подходы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2.3 Система и методы управления персоналом предприятия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2.4 Эффективность системы управления персоналом</a:t>
            </a:r>
            <a:endParaRPr lang="ru-RU" sz="2800" dirty="0" smtClean="0">
              <a:solidFill>
                <a:srgbClr val="002060"/>
              </a:solidFill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36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Социальное управление (СУ)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/>
                <a:ea typeface="Times New Roman"/>
              </a:rPr>
              <a:t>управление в сфере человеческой, общественной деятельности; 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управление общественными отношениями,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управление процессами в обществе, 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управление поведением людей и их коллективами, 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управление организациями, в которых осуществляют трудовую или служебную деятельность люди.</a:t>
            </a:r>
          </a:p>
          <a:p>
            <a:endParaRPr lang="ru-RU" dirty="0" smtClean="0">
              <a:latin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65403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Сущность социального управления: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8858312" cy="564360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процесс сознательно-волевого воздействия конкретного субъекта управления на соответствующие объекты;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 деятельность, построенная на конкретных принципах осуществления управленческих действий, достижения определенных целей управления и решения административных задач;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функциональное социально-правовое явление;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4) организуется и осуществляется специально подготовленными субъектами управления;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5) представляет собой управленческий процесс, систему административных процедур (правовое содержание);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6) осуществляется либо для достижения общих управленческих задач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, 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либо для решения управленческих дел в конкретных областях социальной или государственной;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7) может рассматриваться как конкретная закрытая организационная система, построенная на определенных правовых основаниях.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Понятия социального управления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6143644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Социально-управленческая деятельность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—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более широкое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рлнятие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по отношению к термину «управление».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Управленческая деятельность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— наличие практического элемента в осуществлении управления (исполнение норм, правил, управление организацией, руководством, координированием, учетом и контролем).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b="1" i="1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организационной структуры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 СУ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— организованность, ответственность, подчиненность, сила, воля.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Властность управления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— наделение субъекта управленческой деятельности необходимыми полномочиями для успешной реализации возложенных на него управленческих функций.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Власть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необходимое средство регулирования социальных процессов;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формирует единую, отвечающую публичным интересам организационно-управляющую волю,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обеспечивает создание социального порядка, демократических основ жизни общества.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5403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Характеристика СУ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8786874" cy="564360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возникает в связи с потребностью организации и регулирования деятельности людей и их организаций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(установление стандартов их поведения и действий);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направлено на достижение целей и задач управления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(удовлетворение публичных интересов путем осуществления совместной деятельности людей);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использует имеющиеся властные полномочия и функции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4)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осуществляется на началах подчиненности участников управленческой деятельности единой управляющей воле субъекта управления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(лица, коллектива, организации).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Виды СУ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472518" cy="564360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государственное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в области организации и функционирования государства, государственной исполнительной власти);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</a:t>
            </a:r>
            <a:r>
              <a:rPr lang="ru-RU" b="1" i="1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местное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(муниципальное управление, местное самоуправление, коммунальное самоуправление);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общественное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в общественных объединениях и некоммерческих организациях);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4) </a:t>
            </a: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коммерческое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в коммерческих организациях, созданных в целях извлечения прибыли и распределяющих полученную прибыль между их участниками).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1296144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sz="34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2.2 Теоретические основы управления персоналом предприятия. </a:t>
            </a:r>
            <a:r>
              <a:rPr lang="ru-RU" sz="34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34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34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Управление </a:t>
            </a:r>
            <a:r>
              <a:rPr lang="ru-RU" sz="34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персоналом: понятие и подходы</a:t>
            </a:r>
            <a:endParaRPr lang="ru-RU" sz="3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4" cy="522920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Управление персоналом организации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целенаправленная деятельность руководящего состава организации, руководителей и специалистов подразделений системы управления персоналом,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включающая: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разработку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концепции и стратегии кадровой политики, </a:t>
            </a:r>
            <a:endParaRPr lang="ru-RU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разработку принципов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методов управления персоналом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организации,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формирование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системы управления персоналом; </a:t>
            </a:r>
            <a:endParaRPr lang="ru-RU" sz="2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планирование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кадровой работы, </a:t>
            </a:r>
            <a:endParaRPr lang="ru-RU" sz="2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разработку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оперативного плана работы с персоналом; </a:t>
            </a:r>
            <a:endParaRPr lang="ru-RU" sz="2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проведение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маркетинга персонала; </a:t>
            </a:r>
            <a:endParaRPr lang="ru-RU" sz="2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определении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кадрового потенциала и потребности организации в персонале.</a:t>
            </a:r>
            <a:endParaRPr lang="ru-RU" sz="28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20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Спектр функций управления персоналом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805264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наем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отбор и прием персонала;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деловая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персонала при приеме, аттестации, подборе;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профориентация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трудовая адаптация;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трудовой деятельности персонала и его использования;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 и соблюдение этики деловых отношений;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конфликтами;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 персонала;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нововведениями в кадровой работе;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повышение квалификации и переподготовка кадров;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деловой карьерой и служебно-профессиональным продвижением;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поведением персонала в организации;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социальным развитием;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высвобождение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Отличие концепции "человеческих ресурсов" от концепций управления персоналом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796231"/>
              </p:ext>
            </p:extLst>
          </p:nvPr>
        </p:nvGraphicFramePr>
        <p:xfrm>
          <a:off x="0" y="1196752"/>
          <a:ext cx="9144000" cy="6073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8024"/>
                <a:gridCol w="4355976"/>
              </a:tblGrid>
              <a:tr h="35925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Концепция "человеческих ресурсов"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Концепция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управления персоналом</a:t>
                      </a:r>
                      <a:endParaRPr lang="ru-RU" sz="2000" dirty="0"/>
                    </a:p>
                  </a:txBody>
                  <a:tcPr/>
                </a:tc>
              </a:tr>
              <a:tr h="5301992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концепция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роли рабочей силы в производстве. 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Обеспеченность квалифицированной рабочей силой.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мотивации.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Организационные формы и другие обстоятельства, определяющие эффективность использования персонала.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Поддержание в трудоспособном состоянии, обучением и даже созданием условий для более полного выявления возможностей и способностей, заложенных в личности.</a:t>
                      </a:r>
                      <a:endParaRPr lang="ru-RU" sz="2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Концепция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как составная часть производственных ресурсов (наряду с финансовыми, материальными, технологическими). </a:t>
                      </a:r>
                    </a:p>
                    <a:p>
                      <a:pPr marL="285750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540385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Сообразуясь со стратегией развития, предприятие как производственно-хозяйственная система может либо увеличивать человеческие ресурсы (экстенсивный путь), либо (при необходимости) сокращать, ориентируясь на более рациональное использование оставшейся части (интенсивный путь).</a:t>
                      </a:r>
                      <a:endParaRPr lang="ru-RU" sz="2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5820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к управлению кадрами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587727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Технократический подход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управленческие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решения подчинены, прежде всего, интересам производства (максимизация выпуска продукции, выполнение плана и т.п.):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численность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состав работников определяются исходя из применяемой техники, технологического и операционного разделения труда, заданного ритма производства, внутрипроизводственной кооперации труда и т.д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Гуманистический подход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таких условий труда и такое его содержание, которые позволили бы снизить степень отчуждения работника от его трудовой деятельности и от других работников.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функционирование производства зависит от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уровня мотивации работников, степени учета их интересов и т.д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содержательности труда,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условий труда,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личностных устремлений человека, его представлений о месте работы среди жизненных целей и т.д.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endParaRPr lang="ru-RU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Управленческие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решения выходят за пределы чисто экономических положений и базируются на положениях социологии, физиологии и психологии труда.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849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факторы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мотивации к труду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труде;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труде;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труда;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самостоятельность;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профессионального продвижения;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 личности работника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80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2.1 Понятие, содержание и виды управления. Социальное управления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Управление — это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 целенаправленный и постоянный процесс воздействия субъекта управления на объект управления.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Объект управления: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человек,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коллектив,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социальная общность,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механизмы,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технологические процессы,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аппараты. 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7809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Принципы концепции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качества трудовой жизни»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94730"/>
            <a:ext cx="8712968" cy="5846638"/>
          </a:xfrm>
        </p:spPr>
        <p:txBody>
          <a:bodyPr>
            <a:normAutofit fontScale="85000" lnSpcReduction="2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надлежащее справедливое вознаграждение за труд;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безопасные и здоровые условия труда;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непосредственная возможность для работника использовать и развивать свои способности, удовлетворять потребности в самореализации и самовыражении;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профессионального роста и уверенность в будущем;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хорошие взаимоотношения в трудовом коллективе на предприятии, правовая защищенность работника на предприятии;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достойное место работы в жизни человека;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общественная полезность работы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557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2.3 Система и методы управления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персоналом (УП) предприятия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514116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персоналом организации предусматривает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информационное,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техническое,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нормативно-методическое,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правовое,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документационное обеспечение системы управления персоналом.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776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управления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персоналом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832648"/>
          </a:xfrm>
        </p:spPr>
        <p:txBody>
          <a:bodyPr>
            <a:normAutofit fontScale="77500" lnSpcReduction="2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потребности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кадрах;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численного и качественного состава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кадровая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политика;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общей и профессиональной подготовки кадров;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адаптация работников на предприятии;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оплата и стимулирование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деятельности и аттестация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развития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межличностные отношения между работниками,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администрацией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общественными организациями;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 многофункциональной кадровой службы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(обеспечение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предприятия рабочей силой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надежная социальная защита работника).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556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41805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 УП предприятия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(организации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76664"/>
          </a:xfrm>
        </p:spPr>
        <p:txBody>
          <a:bodyPr>
            <a:normAutofit fontScale="55000" lnSpcReduction="2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конкурентоспособности предприятия в рыночных условиях;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производства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высокой социальной эффективности функционирования коллектива.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УП: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потребности предприятия в рабочей силе в необходимых объемах и требуемой квалификации;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достижение обоснованного соотношения между организационно-технической структурой производственного потенциала и структурой трудового потенциала;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полное и эффективное использование потенциала работника и производственного коллектива в целом;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условий для высокопроизводительного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 (уровень организованности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мотивированности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самодисциплины, выработка у работника привычки к взаимодействию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сотрудничеству);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закрепление работника на предприятии, формирование стабильного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реализации желаний, потребностей и интересов работников в отношении содержания труда, условий труда, вида занятости, возможности профессионально-квалификационного и должностного продвижения и т.п.;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согласование производственной и социальных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управления персоналом, достижение целей управления при сокращении издержек на рабочую силу.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458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УП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72608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изменение численности работников и форм занятости;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изменение структуры персонала;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изменение мотивации персонала и т.д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работы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кадрами: </a:t>
            </a:r>
            <a:endParaRPr lang="ru-RU" sz="28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подбор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наем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продвижение,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оплата труда и т.п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9069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Autofit/>
          </a:bodyPr>
          <a:lstStyle/>
          <a:p>
            <a:r>
              <a:rPr lang="ru-RU" sz="33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Принципы  УП</a:t>
            </a:r>
            <a:endParaRPr lang="ru-RU" sz="3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40768"/>
            <a:ext cx="8064896" cy="4680520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научность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плановость,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комплексность (системность),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непрерывность,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нормативность,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экономичность,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заинтересованность,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ответственность и т.п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3770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Методы, используемые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административные, 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экономические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социальные,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большое количество конкретных, частных методов.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968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системы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 предполагает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558924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Построение «дерева целей».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организационной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структуры службы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УП: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выявление структурных звеньев службы, формулирование их целевых задач и функций,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построение структуры управления персоналом в зависимости от особенностей организации и сложившейся на ней структуры управления,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вопросы о взаимосвязи структурных подразделений службы управления персоналом между собой и с другими управленческими структурами организации.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Проработка вопросов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информационного обеспечения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управленческих решений.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6549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7920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Методы,  приемы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с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кадрами</a:t>
            </a: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836712"/>
            <a:ext cx="8579296" cy="6021288"/>
          </a:xfrm>
        </p:spPr>
        <p:txBody>
          <a:bodyPr>
            <a:normAutofit fontScale="77500" lnSpcReduction="2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планирование;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изменениями;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оптимизация численности и структуры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выработка правил приема, расстановки и увольнения работников;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структурирование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затратами на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трудовой нагрузкой, оптимизация структуры рабочего времени;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и контроль деятельности;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политика вознаграждения за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корпоративной культуры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207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Мотивация  труда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616624"/>
          </a:xfrm>
        </p:spPr>
        <p:txBody>
          <a:bodyPr>
            <a:normAutofit fontScale="85000" lnSpcReduction="20000"/>
          </a:bodyPr>
          <a:lstStyle/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вознаграждения, материального и морального поощрения;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обогащение содержания труда, повышение интереса к работе;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персонала, предоставление возможности профессионально-квалификационного продвижения, планирования карьеры;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улучшение социально-психологического климата в организации благодаря изменению стиля руководства, условий найма и работы, поощрению индивидуальной и групповой инициативы, творчества и саморазвития;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активное вовлечение работников в управление трудовыми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процессами.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767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«Управлять» — значит «направлять, руководить»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60-е гг. XX в. - </a:t>
            </a:r>
            <a:r>
              <a:rPr lang="ru-RU" b="1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кибернетика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-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изучает вопросы управления, связи, контроля, регулирования, приема, хранения и обработки информации в любых сложных динамических системах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Предмет изучения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- процессы управления в различных областях.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Управление рассматривается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на высоком уровне абстракции, а особое значение придается процедурам управления, его принципам, закономерностям и связям многочисленных элементов, образующих единую систему.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2.4 Эффективность системы управления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персоналом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21317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Эффективность означает результативность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Экономическая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эффективность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это получение больших результатов при тех же затратах или снижение затрат при получении того же результата.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Следовательно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обращаясь к проблеме эффективности управления персоналом, необходимо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выяснить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представляют собой затраты и что следует понимать под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экономическим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эффектом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314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Понятие «система»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Признаки системы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: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задачи и цели;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субъекты и объекты управления;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функции;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организационная структура; </a:t>
            </a: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единство, самостоятельность и взаимозависимость элементов системы;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определенные формы и методы деятельности.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Управление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это целеполагающее, т.е. созидательное, продуманное, организующее и регулирующее воздействие людей на собственную общественную жизнедеятельность, которое может быть осуществлено как непосредственно (в формах самоуправления), так и через специально созданные органы и структуры (государственные органы, политические партии, общественные объединения, предприятия, общества, союзы и проч.).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sz="2400" dirty="0" smtClean="0">
              <a:latin typeface="Times New Roman"/>
              <a:ea typeface="Times New Roman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sz="3100" b="1" i="1" dirty="0" smtClean="0">
                <a:latin typeface="Times New Roman"/>
                <a:ea typeface="Times New Roman"/>
                <a:cs typeface="Times New Roman"/>
              </a:rPr>
              <a:t>Г.В. </a:t>
            </a:r>
            <a:r>
              <a:rPr lang="ru-RU" sz="3100" b="1" i="1" dirty="0" err="1" smtClean="0">
                <a:latin typeface="Times New Roman"/>
                <a:ea typeface="Times New Roman"/>
                <a:cs typeface="Times New Roman"/>
              </a:rPr>
              <a:t>Атаманчук</a:t>
            </a:r>
            <a:r>
              <a:rPr lang="ru-RU" sz="3100" b="1" i="1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3100" b="1" i="1" dirty="0" smtClean="0">
              <a:ea typeface="Times New Roman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Функции управления по </a:t>
            </a:r>
            <a:r>
              <a:rPr lang="ru-RU" sz="3200" b="1" u="sng" dirty="0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А. </a:t>
            </a:r>
            <a:r>
              <a:rPr lang="ru-RU" sz="3200" b="1" u="sng" dirty="0" err="1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2"/>
              </a:rPr>
              <a:t>Файол</a:t>
            </a:r>
            <a:r>
              <a:rPr lang="ru-RU" sz="3200" b="1" u="sng" dirty="0" err="1" smtClean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</a:rPr>
              <a:t>ю</a:t>
            </a:r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01122" cy="4983179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технические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(производство, выделка и обработка);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коммерческие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(покупка, продажа и обмен);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финансовые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(привлечение средств и распоряжение ими);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4)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страховые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(страхование и охрана имущества и лиц);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5)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учетные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(бухгалтерия, калькуляция, учет, статистика и т. д.);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6)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административные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(предвидение, организация, распорядительство, координирование и контроль).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4032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latin typeface="Times New Roman"/>
                <a:ea typeface="Times New Roman"/>
                <a:cs typeface="Times New Roman"/>
              </a:rPr>
              <a:t>Смысл административной операции по А. </a:t>
            </a:r>
            <a:r>
              <a:rPr lang="ru-RU" sz="3000" b="1" dirty="0" err="1" smtClean="0">
                <a:latin typeface="Times New Roman"/>
                <a:ea typeface="Times New Roman"/>
                <a:cs typeface="Times New Roman"/>
              </a:rPr>
              <a:t>Файолю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472518" cy="557216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Управлять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— значит предвидеть, организовывать, распоряжаться, координировать и контролировать;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предвидеть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т. е. учитывать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грядушее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и вырабатывать программу действия;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организовывать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т. е. строить двойной — материальный и социальный — организм предприятия;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распоряжаться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т. е. заставлять персонал надлежаще работать;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координировать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т. е. связывать, объединять, гармонизировать все действия и все усилия;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контролировать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, т. е. заботиться о том, чтобы все совершалось согласно установленным правилам и отданным распоряжениям».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Характерные черты управленческого процесса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504351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необходимость создания и функционирования законченной системы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целенаправленное воздействие на систему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наличие субъекта и объекта управления в качестве непосредственных участников управления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4)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информация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как главное связующее звено между участниками управления;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5)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наличие иерархии в структуре управления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(элементы, подсистемы, отрасли, области);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6)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использование различных форм подчинения объекта управления субъекту управления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/>
                <a:ea typeface="Times New Roman"/>
                <a:cs typeface="Times New Roman"/>
              </a:rPr>
              <a:t>Виды управления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542928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механическое, техническое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техникой, машинами, технологическими процессами);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биологическое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процессами жизнедеятельности живых организмов);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социальное управление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управление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общественными процессами, людьми и организациями).</a:t>
            </a:r>
            <a:endParaRPr lang="ru-RU" sz="2800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None/>
              <a:tabLst>
                <a:tab pos="540385" algn="l"/>
              </a:tabLst>
            </a:pPr>
            <a:r>
              <a:rPr lang="ru-RU" b="1" i="1" dirty="0" smtClean="0">
                <a:latin typeface="Times New Roman"/>
                <a:ea typeface="Times New Roman"/>
                <a:cs typeface="Times New Roman"/>
              </a:rPr>
              <a:t>Каждый из данных типов управления отличается: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назначением,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качественным своеобразием,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специфическими особенностями,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интенсивностью совершаемых управленческих функций и операций.</a:t>
            </a:r>
            <a:endParaRPr lang="ru-RU" sz="2800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1886</Words>
  <Application>Microsoft Office PowerPoint</Application>
  <PresentationFormat>Экран (4:3)</PresentationFormat>
  <Paragraphs>242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Symbol</vt:lpstr>
      <vt:lpstr>Times New Roman</vt:lpstr>
      <vt:lpstr>Тема Office</vt:lpstr>
      <vt:lpstr>Лекция 2  Теоретические основы управления персоналом предприятия</vt:lpstr>
      <vt:lpstr>2.1 Понятие, содержание и виды управления. Социальное управления</vt:lpstr>
      <vt:lpstr>«Управлять» — значит «направлять, руководить»</vt:lpstr>
      <vt:lpstr>Понятие «система» </vt:lpstr>
      <vt:lpstr>Управление </vt:lpstr>
      <vt:lpstr>Функции управления по А. Файолю </vt:lpstr>
      <vt:lpstr>Смысл административной операции по А. Файолю</vt:lpstr>
      <vt:lpstr>Характерные черты управленческого процесса</vt:lpstr>
      <vt:lpstr>Виды управления</vt:lpstr>
      <vt:lpstr>Социальное управление (СУ)</vt:lpstr>
      <vt:lpstr>Сущность социального управления: </vt:lpstr>
      <vt:lpstr>Понятия социального управления</vt:lpstr>
      <vt:lpstr>Характеристика СУ</vt:lpstr>
      <vt:lpstr>Виды СУ</vt:lpstr>
      <vt:lpstr>2.2 Теоретические основы управления персоналом предприятия.  Управление персоналом: понятие и подходы</vt:lpstr>
      <vt:lpstr>Спектр функций управления персоналом</vt:lpstr>
      <vt:lpstr>Отличие концепции "человеческих ресурсов" от концепций управления персоналом</vt:lpstr>
      <vt:lpstr>Подходы к управлению кадрами</vt:lpstr>
      <vt:lpstr>Основные факторы мотивации к труду </vt:lpstr>
      <vt:lpstr>Принципы концепции «качества трудовой жизни»</vt:lpstr>
      <vt:lpstr>2.3 Система и методы управления персоналом (УП) предприятия</vt:lpstr>
      <vt:lpstr>Содержание управления персоналом</vt:lpstr>
      <vt:lpstr>Цели УП предприятия (организации)</vt:lpstr>
      <vt:lpstr>Направления УП</vt:lpstr>
      <vt:lpstr>Принципы  УП</vt:lpstr>
      <vt:lpstr>Методы, используемые в УП</vt:lpstr>
      <vt:lpstr>Формирование системы УП предполагает</vt:lpstr>
      <vt:lpstr>Методы,  приемы работы с кадрами</vt:lpstr>
      <vt:lpstr>Мотивация  труда</vt:lpstr>
      <vt:lpstr>2.4 Эффективность системы управления персоналом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2  Теоретические основы управления персоналом предприятия</dc:title>
  <dc:creator>Anna Anisimova</dc:creator>
  <cp:lastModifiedBy>Анисимова Наталия Анатольевна</cp:lastModifiedBy>
  <cp:revision>34</cp:revision>
  <dcterms:created xsi:type="dcterms:W3CDTF">2022-09-26T04:04:29Z</dcterms:created>
  <dcterms:modified xsi:type="dcterms:W3CDTF">2022-09-26T10:15:45Z</dcterms:modified>
</cp:coreProperties>
</file>