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7BA8F-0AAA-4BF2-AE8B-954556F14FFE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6DF2A-150C-429F-9495-547D664F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068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7BA8F-0AAA-4BF2-AE8B-954556F14FFE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6DF2A-150C-429F-9495-547D664F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328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7BA8F-0AAA-4BF2-AE8B-954556F14FFE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6DF2A-150C-429F-9495-547D664F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877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7BA8F-0AAA-4BF2-AE8B-954556F14FFE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6DF2A-150C-429F-9495-547D664F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905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7BA8F-0AAA-4BF2-AE8B-954556F14FFE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6DF2A-150C-429F-9495-547D664F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019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7BA8F-0AAA-4BF2-AE8B-954556F14FFE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6DF2A-150C-429F-9495-547D664F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652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7BA8F-0AAA-4BF2-AE8B-954556F14FFE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6DF2A-150C-429F-9495-547D664F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944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7BA8F-0AAA-4BF2-AE8B-954556F14FFE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6DF2A-150C-429F-9495-547D664F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400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7BA8F-0AAA-4BF2-AE8B-954556F14FFE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6DF2A-150C-429F-9495-547D664F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419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7BA8F-0AAA-4BF2-AE8B-954556F14FFE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6DF2A-150C-429F-9495-547D664F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323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7BA8F-0AAA-4BF2-AE8B-954556F14FFE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6DF2A-150C-429F-9495-547D664F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316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7BA8F-0AAA-4BF2-AE8B-954556F14FFE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6DF2A-150C-429F-9495-547D664FD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42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</a:t>
            </a:r>
            <a:b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«Основные понятия и категории»</a:t>
            </a:r>
            <a:b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b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	Понятия «человеческие ресурсы», «трудовые ресурсы», «кадры» и «персонал».</a:t>
            </a:r>
            <a:b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	Основные характеристики персонала предприятия: численность и структура.</a:t>
            </a:r>
          </a:p>
          <a:p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398550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0169"/>
            <a:ext cx="10515600" cy="112372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«Человеческие ресурсы»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068636"/>
            <a:ext cx="12192000" cy="56957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признаки человеческих ресурсов:</a:t>
            </a:r>
          </a:p>
          <a:p>
            <a:pPr marL="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постоянство работы в организации;</a:t>
            </a:r>
          </a:p>
          <a:p>
            <a:pPr marL="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участие в выполнении комплекса операций, присущих данной хозяйственной единице;</a:t>
            </a:r>
          </a:p>
          <a:p>
            <a:pPr marL="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наличие специальной профессиональной подготовки работников;</a:t>
            </a:r>
          </a:p>
          <a:p>
            <a:pPr marL="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наличие комплекса республиканских, региональных и внутрихозяйственных законодательных и юридических положений, определяющих характер управленческого воздействия со стороны субъектов управления.</a:t>
            </a:r>
          </a:p>
          <a:p>
            <a:pPr marL="0" indent="0" algn="r">
              <a:buNone/>
            </a:pP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Человеческие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главный ресурс общества, обеспечивающий его процветание при условии обеспечения воспроизводства, развития, использования этого ресурса с учетом интересов каждого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7803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270" y="165253"/>
            <a:ext cx="11832116" cy="6533002"/>
          </a:xfrm>
        </p:spPr>
        <p:txBody>
          <a:bodyPr>
            <a:noAutofit/>
          </a:bodyPr>
          <a:lstStyle/>
          <a:p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Трудовые ресурсы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часть населения, обладающая физическим развитием, умственными способностями и знаниями, которые необходимы для работы в экономике. Понятие «трудовые ресурсы» используется для характеристики трудоспособного населения в масштабах страны, региона, отрасли экономики, в рамках какой-либо профессиональной группы.</a:t>
            </a:r>
          </a:p>
          <a:p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совокупность всех наемных работников, работающих собственников и совладельцев в рамках определенной организационной единицы, совместно реализующих цель по производству товаров или оказанию услуг, действующих в соответствии с определенными правилами и процедурами в рамках определенной формы собственности.</a:t>
            </a:r>
          </a:p>
          <a:p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Кадры организации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эта часть кадрового пространства организации, которая обладает профессиональной способностью к труду, то есть имеет специальную подготовку.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151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641" y="605928"/>
            <a:ext cx="11501609" cy="60482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признаки персонала: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наличие его трудовых взаимоотношений с работодателем, которые оформляются трудовым договором (контрактом), или наличие отношений собственности по отношению к соответствующему юридическому лицу;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обладание определенными качественными характеристиками: профессией (специальностью), квалификацией, компетентностью и другими;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целевая направленность деятельности персонала.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характеристики персонала организации: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структура.</a:t>
            </a:r>
          </a:p>
        </p:txBody>
      </p:sp>
    </p:spTree>
    <p:extLst>
      <p:ext uri="{BB962C8B-B14F-4D97-AF65-F5344CB8AC3E}">
        <p14:creationId xmlns:p14="http://schemas.microsoft.com/office/powerpoint/2010/main" val="2482344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319" y="154236"/>
            <a:ext cx="11721947" cy="6544019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персонала предприятия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(списочная (фактическая) численность, то есть числом работников, которые официально работают на предприятии в данный момент).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Списочный состав персонала организации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работники, принятые на постоянную, сезонную, а также на временную работу на срок один день и более, со дня зачисления их на работу).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работников за отчетный период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(среднесписочная численность, которая используется для исчисления производительности труда, средней заработной платы, коэффициентов оборота, текучести кадров и других показателей).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среднесписочной численности работников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(ежедневный учет численности работников списочного состава, который должен уточняться на основании приказов (распоряжений) о приеме, переводе работников на другую работу и прекращении трудового договора).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Явочный состав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(число фактически работающих людей).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213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253" y="319488"/>
            <a:ext cx="11788048" cy="635673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персонала предприятия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 от участия в производственном процессе выделяется: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промышленно-производственный персонал;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непромышленный персонал.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промышленно-производственного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основных рабочих, связанных непосредственно с производством продукции;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вспомогательных рабочих, связанных с обслуживанием производства;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инженеры, технологи, юристы, инспекторы по кадрам, бухгалтеры и др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служащие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(технические исполнители)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(секретари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табельщики, кассиры, экспедиторы и др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Уровни руководства: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высший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(предприятия в целом – директор, генеральный директор, управляющий и их заместители);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средний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(руководители основных структурных подразделений – цехов, отделов, управлений, а также главные специалисты);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низовой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(работающие с исполнителями – руководители бюро, секторов, мастера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916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236" y="209320"/>
            <a:ext cx="11838542" cy="649645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Разделение персонала предприятия на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Квалификационный справочник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должностей руководителей, специалистов и других служащих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(утв. постановлением Минтруда РФ от 21 августа 1998 г. № 37).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тарифно-квалификационный справочник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 и профессий рабочих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Половозрастная структура персонала предприятия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мужчины,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женщины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структура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рекомендуемые группировки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возрастного состава: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16, 17, 18, 19, 20–24, 25–29,30–34, 35–39, 40–44, 45–49, 50–-54, 55–59, 60–64, 65 лет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персонала по уровню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персонала по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стажу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Квалификационная структура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398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338" y="297454"/>
            <a:ext cx="10862632" cy="48253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персонала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(другие признаки).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Организационная структура.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структура.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Штатная структура.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структура.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Ролевая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(творческие, коммуникативные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поведенческих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роли).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411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13760"/>
            <a:ext cx="10515600" cy="435133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  <a:endParaRPr lang="ru-RU" sz="3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9191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680</Words>
  <Application>Microsoft Office PowerPoint</Application>
  <PresentationFormat>Широкоэкранный</PresentationFormat>
  <Paragraphs>55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Лекция «Основные понятия и категории» </vt:lpstr>
      <vt:lpstr>«Человеческие ресурсы»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«Основные понятия и категории» </dc:title>
  <dc:creator>Анисимова Наталия Анатольевна</dc:creator>
  <cp:lastModifiedBy>Анисимова Наталия Анатольевна</cp:lastModifiedBy>
  <cp:revision>5</cp:revision>
  <dcterms:created xsi:type="dcterms:W3CDTF">2022-12-19T09:29:54Z</dcterms:created>
  <dcterms:modified xsi:type="dcterms:W3CDTF">2022-12-19T10:13:04Z</dcterms:modified>
</cp:coreProperties>
</file>