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media/image5.jpg" ContentType="image/jpg"/>
  <Override PartName="/ppt/media/image7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308" r:id="rId3"/>
    <p:sldId id="309" r:id="rId4"/>
    <p:sldId id="316" r:id="rId5"/>
    <p:sldId id="292" r:id="rId6"/>
    <p:sldId id="301" r:id="rId7"/>
    <p:sldId id="339" r:id="rId8"/>
    <p:sldId id="260" r:id="rId9"/>
    <p:sldId id="285" r:id="rId10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10" d="100"/>
          <a:sy n="110" d="100"/>
        </p:scale>
        <p:origin x="55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2C531443-5134-4921-A2AB-9AAE4CEC19F4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1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0A708DB2-9575-4FFD-8FEA-552B9C4B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30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F89D8-1ED5-4F85-98BA-840A71B5855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489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5051" y="232918"/>
            <a:ext cx="585216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6FC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25.11.2022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FC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FC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FC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1842785-751B-41E3-A608-8BE481649FD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21441" y="1309036"/>
            <a:ext cx="6921422" cy="5032620"/>
          </a:xfrm>
          <a:custGeom>
            <a:avLst/>
            <a:gdLst>
              <a:gd name="connsiteX0" fmla="*/ 5771583 w 6921422"/>
              <a:gd name="connsiteY0" fmla="*/ 2239635 h 5032620"/>
              <a:gd name="connsiteX1" fmla="*/ 6921422 w 6921422"/>
              <a:gd name="connsiteY1" fmla="*/ 3882781 h 5032620"/>
              <a:gd name="connsiteX2" fmla="*/ 5278276 w 6921422"/>
              <a:gd name="connsiteY2" fmla="*/ 5032620 h 5032620"/>
              <a:gd name="connsiteX3" fmla="*/ 4128437 w 6921422"/>
              <a:gd name="connsiteY3" fmla="*/ 3389474 h 5032620"/>
              <a:gd name="connsiteX4" fmla="*/ 2856046 w 6921422"/>
              <a:gd name="connsiteY4" fmla="*/ 1717648 h 5032620"/>
              <a:gd name="connsiteX5" fmla="*/ 4005885 w 6921422"/>
              <a:gd name="connsiteY5" fmla="*/ 3360794 h 5032620"/>
              <a:gd name="connsiteX6" fmla="*/ 2362739 w 6921422"/>
              <a:gd name="connsiteY6" fmla="*/ 4510633 h 5032620"/>
              <a:gd name="connsiteX7" fmla="*/ 1212900 w 6921422"/>
              <a:gd name="connsiteY7" fmla="*/ 2867486 h 5032620"/>
              <a:gd name="connsiteX8" fmla="*/ 4558683 w 6921422"/>
              <a:gd name="connsiteY8" fmla="*/ 521989 h 5032620"/>
              <a:gd name="connsiteX9" fmla="*/ 5708522 w 6921422"/>
              <a:gd name="connsiteY9" fmla="*/ 2165135 h 5032620"/>
              <a:gd name="connsiteX10" fmla="*/ 4065376 w 6921422"/>
              <a:gd name="connsiteY10" fmla="*/ 3314974 h 5032620"/>
              <a:gd name="connsiteX11" fmla="*/ 2915537 w 6921422"/>
              <a:gd name="connsiteY11" fmla="*/ 1671827 h 5032620"/>
              <a:gd name="connsiteX12" fmla="*/ 1643146 w 6921422"/>
              <a:gd name="connsiteY12" fmla="*/ 0 h 5032620"/>
              <a:gd name="connsiteX13" fmla="*/ 2792985 w 6921422"/>
              <a:gd name="connsiteY13" fmla="*/ 1643146 h 5032620"/>
              <a:gd name="connsiteX14" fmla="*/ 1149839 w 6921422"/>
              <a:gd name="connsiteY14" fmla="*/ 2792985 h 5032620"/>
              <a:gd name="connsiteX15" fmla="*/ 0 w 6921422"/>
              <a:gd name="connsiteY15" fmla="*/ 1149839 h 503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21422" h="5032620">
                <a:moveTo>
                  <a:pt x="5771583" y="2239635"/>
                </a:moveTo>
                <a:lnTo>
                  <a:pt x="6921422" y="3882781"/>
                </a:lnTo>
                <a:lnTo>
                  <a:pt x="5278276" y="5032620"/>
                </a:lnTo>
                <a:lnTo>
                  <a:pt x="4128437" y="3389474"/>
                </a:lnTo>
                <a:close/>
                <a:moveTo>
                  <a:pt x="2856046" y="1717648"/>
                </a:moveTo>
                <a:lnTo>
                  <a:pt x="4005885" y="3360794"/>
                </a:lnTo>
                <a:lnTo>
                  <a:pt x="2362739" y="4510633"/>
                </a:lnTo>
                <a:lnTo>
                  <a:pt x="1212900" y="2867486"/>
                </a:lnTo>
                <a:close/>
                <a:moveTo>
                  <a:pt x="4558683" y="521989"/>
                </a:moveTo>
                <a:lnTo>
                  <a:pt x="5708522" y="2165135"/>
                </a:lnTo>
                <a:lnTo>
                  <a:pt x="4065376" y="3314974"/>
                </a:lnTo>
                <a:lnTo>
                  <a:pt x="2915537" y="1671827"/>
                </a:lnTo>
                <a:close/>
                <a:moveTo>
                  <a:pt x="1643146" y="0"/>
                </a:moveTo>
                <a:lnTo>
                  <a:pt x="2792985" y="1643146"/>
                </a:lnTo>
                <a:lnTo>
                  <a:pt x="1149839" y="2792985"/>
                </a:lnTo>
                <a:lnTo>
                  <a:pt x="0" y="11498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EED1AAA-DC89-4342-90C9-D34A1F30F5FF}"/>
              </a:ext>
            </a:extLst>
          </p:cNvPr>
          <p:cNvSpPr/>
          <p:nvPr userDrawn="1"/>
        </p:nvSpPr>
        <p:spPr>
          <a:xfrm>
            <a:off x="0" y="2475387"/>
            <a:ext cx="2708047" cy="3335839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ACF6006-953F-4565-9D28-7D37F857281E}"/>
              </a:ext>
            </a:extLst>
          </p:cNvPr>
          <p:cNvSpPr/>
          <p:nvPr userDrawn="1"/>
        </p:nvSpPr>
        <p:spPr>
          <a:xfrm>
            <a:off x="5037782" y="1819635"/>
            <a:ext cx="7154218" cy="3335839"/>
          </a:xfrm>
          <a:custGeom>
            <a:avLst/>
            <a:gdLst>
              <a:gd name="connsiteX0" fmla="*/ 0 w 7154218"/>
              <a:gd name="connsiteY0" fmla="*/ 0 h 3335839"/>
              <a:gd name="connsiteX1" fmla="*/ 7154218 w 7154218"/>
              <a:gd name="connsiteY1" fmla="*/ 0 h 3335839"/>
              <a:gd name="connsiteX2" fmla="*/ 7154218 w 7154218"/>
              <a:gd name="connsiteY2" fmla="*/ 3335839 h 3335839"/>
              <a:gd name="connsiteX3" fmla="*/ 2360312 w 7154218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4218" h="3335839">
                <a:moveTo>
                  <a:pt x="0" y="0"/>
                </a:moveTo>
                <a:lnTo>
                  <a:pt x="7154218" y="0"/>
                </a:lnTo>
                <a:lnTo>
                  <a:pt x="7154218" y="3335839"/>
                </a:lnTo>
                <a:lnTo>
                  <a:pt x="2360312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4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10C161-0AF1-4044-A1DF-37B7E35E72EA}"/>
              </a:ext>
            </a:extLst>
          </p:cNvPr>
          <p:cNvSpPr/>
          <p:nvPr userDrawn="1"/>
        </p:nvSpPr>
        <p:spPr>
          <a:xfrm>
            <a:off x="0" y="0"/>
            <a:ext cx="12192000" cy="1105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538" y="216998"/>
            <a:ext cx="1135018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aphic 11">
            <a:extLst>
              <a:ext uri="{FF2B5EF4-FFF2-40B4-BE49-F238E27FC236}">
                <a16:creationId xmlns:a16="http://schemas.microsoft.com/office/drawing/2014/main" id="{5B05E873-8D92-4846-A887-846BF2075D93}"/>
              </a:ext>
            </a:extLst>
          </p:cNvPr>
          <p:cNvGrpSpPr/>
          <p:nvPr userDrawn="1"/>
        </p:nvGrpSpPr>
        <p:grpSpPr>
          <a:xfrm rot="20940000">
            <a:off x="9327756" y="361555"/>
            <a:ext cx="2699896" cy="435132"/>
            <a:chOff x="667265" y="831768"/>
            <a:chExt cx="7797114" cy="1256630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57BC061-6A34-4BBD-930D-2D703A7C7CCC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B9F7BC-88D3-43B8-9489-454589102AEF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488022-FCEB-4596-A480-B562A2A59CD8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28E89D-EC40-4A68-B447-141A7041489A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415D72-84D8-49A2-81AF-5E5979736110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47E3839-E368-45F7-ADE0-4C330093BCFB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BE48475-8E68-41C7-A5B4-937F0A16508E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868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56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899EEF-F92F-4B63-95A6-7DBA5438AE9A}"/>
              </a:ext>
            </a:extLst>
          </p:cNvPr>
          <p:cNvSpPr/>
          <p:nvPr userDrawn="1"/>
        </p:nvSpPr>
        <p:spPr>
          <a:xfrm>
            <a:off x="0" y="0"/>
            <a:ext cx="12192000" cy="1105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" name="Graphic 11">
            <a:extLst>
              <a:ext uri="{FF2B5EF4-FFF2-40B4-BE49-F238E27FC236}">
                <a16:creationId xmlns:a16="http://schemas.microsoft.com/office/drawing/2014/main" id="{CF7762F2-DEAF-4451-8702-8271A14F73BB}"/>
              </a:ext>
            </a:extLst>
          </p:cNvPr>
          <p:cNvGrpSpPr/>
          <p:nvPr userDrawn="1"/>
        </p:nvGrpSpPr>
        <p:grpSpPr>
          <a:xfrm rot="20940000">
            <a:off x="9240036" y="327873"/>
            <a:ext cx="2793657" cy="450243"/>
            <a:chOff x="667265" y="831768"/>
            <a:chExt cx="7797114" cy="1256630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D169916-1184-4DBF-AEC1-B7E29E704EBF}"/>
                </a:ext>
              </a:extLst>
            </p:cNvPr>
            <p:cNvSpPr/>
            <p:nvPr/>
          </p:nvSpPr>
          <p:spPr>
            <a:xfrm>
              <a:off x="5891074" y="1069798"/>
              <a:ext cx="2572876" cy="541765"/>
            </a:xfrm>
            <a:custGeom>
              <a:avLst/>
              <a:gdLst>
                <a:gd name="connsiteX0" fmla="*/ 0 w 2572876"/>
                <a:gd name="connsiteY0" fmla="*/ 0 h 541765"/>
                <a:gd name="connsiteX1" fmla="*/ 2571161 w 2572876"/>
                <a:gd name="connsiteY1" fmla="*/ 0 h 541765"/>
                <a:gd name="connsiteX2" fmla="*/ 2572876 w 2572876"/>
                <a:gd name="connsiteY2" fmla="*/ 28306 h 541765"/>
                <a:gd name="connsiteX3" fmla="*/ 2498679 w 2572876"/>
                <a:gd name="connsiteY3" fmla="*/ 37742 h 541765"/>
                <a:gd name="connsiteX4" fmla="*/ 1501523 w 2572876"/>
                <a:gd name="connsiteY4" fmla="*/ 42031 h 541765"/>
                <a:gd name="connsiteX5" fmla="*/ 1329112 w 2572876"/>
                <a:gd name="connsiteY5" fmla="*/ 76770 h 541765"/>
                <a:gd name="connsiteX6" fmla="*/ 1406311 w 2572876"/>
                <a:gd name="connsiteY6" fmla="*/ 336674 h 541765"/>
                <a:gd name="connsiteX7" fmla="*/ 1396876 w 2572876"/>
                <a:gd name="connsiteY7" fmla="*/ 452473 h 541765"/>
                <a:gd name="connsiteX8" fmla="*/ 1372429 w 2572876"/>
                <a:gd name="connsiteY8" fmla="*/ 535676 h 541765"/>
                <a:gd name="connsiteX9" fmla="*/ 1217602 w 2572876"/>
                <a:gd name="connsiteY9" fmla="*/ 537820 h 541765"/>
                <a:gd name="connsiteX10" fmla="*/ 1198731 w 2572876"/>
                <a:gd name="connsiteY10" fmla="*/ 498792 h 541765"/>
                <a:gd name="connsiteX11" fmla="*/ 1188867 w 2572876"/>
                <a:gd name="connsiteY11" fmla="*/ 396718 h 541765"/>
                <a:gd name="connsiteX12" fmla="*/ 30879 w 2572876"/>
                <a:gd name="connsiteY12" fmla="*/ 396718 h 541765"/>
                <a:gd name="connsiteX13" fmla="*/ 30879 w 2572876"/>
                <a:gd name="connsiteY13" fmla="*/ 147536 h 541765"/>
                <a:gd name="connsiteX14" fmla="*/ 1184578 w 2572876"/>
                <a:gd name="connsiteY14" fmla="*/ 353400 h 541765"/>
                <a:gd name="connsiteX15" fmla="*/ 1272499 w 2572876"/>
                <a:gd name="connsiteY15" fmla="*/ 76770 h 541765"/>
                <a:gd name="connsiteX16" fmla="*/ 1257918 w 2572876"/>
                <a:gd name="connsiteY16" fmla="*/ 57470 h 541765"/>
                <a:gd name="connsiteX17" fmla="*/ 1061488 w 2572876"/>
                <a:gd name="connsiteY17" fmla="*/ 42888 h 541765"/>
                <a:gd name="connsiteX18" fmla="*/ 57899 w 2572876"/>
                <a:gd name="connsiteY18" fmla="*/ 36455 h 541765"/>
                <a:gd name="connsiteX19" fmla="*/ 0 w 2572876"/>
                <a:gd name="connsiteY19" fmla="*/ 28306 h 541765"/>
                <a:gd name="connsiteX20" fmla="*/ 0 w 2572876"/>
                <a:gd name="connsiteY20" fmla="*/ 0 h 54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2876" h="541765">
                  <a:moveTo>
                    <a:pt x="0" y="0"/>
                  </a:moveTo>
                  <a:cubicBezTo>
                    <a:pt x="856911" y="0"/>
                    <a:pt x="1714250" y="0"/>
                    <a:pt x="2571161" y="0"/>
                  </a:cubicBezTo>
                  <a:cubicBezTo>
                    <a:pt x="2571589" y="9435"/>
                    <a:pt x="2572448" y="18871"/>
                    <a:pt x="2572876" y="28306"/>
                  </a:cubicBezTo>
                  <a:cubicBezTo>
                    <a:pt x="2548001" y="31737"/>
                    <a:pt x="2523555" y="37742"/>
                    <a:pt x="2498679" y="37742"/>
                  </a:cubicBezTo>
                  <a:cubicBezTo>
                    <a:pt x="2166294" y="39457"/>
                    <a:pt x="1833909" y="39457"/>
                    <a:pt x="1501523" y="42031"/>
                  </a:cubicBezTo>
                  <a:cubicBezTo>
                    <a:pt x="1447055" y="42460"/>
                    <a:pt x="1332114" y="39457"/>
                    <a:pt x="1329112" y="76770"/>
                  </a:cubicBezTo>
                  <a:cubicBezTo>
                    <a:pt x="1442338" y="147536"/>
                    <a:pt x="1412316" y="241033"/>
                    <a:pt x="1406311" y="336674"/>
                  </a:cubicBezTo>
                  <a:cubicBezTo>
                    <a:pt x="1403738" y="375273"/>
                    <a:pt x="1402880" y="414302"/>
                    <a:pt x="1396876" y="452473"/>
                  </a:cubicBezTo>
                  <a:cubicBezTo>
                    <a:pt x="1392158" y="482066"/>
                    <a:pt x="1385725" y="533103"/>
                    <a:pt x="1372429" y="535676"/>
                  </a:cubicBezTo>
                  <a:cubicBezTo>
                    <a:pt x="1322679" y="545540"/>
                    <a:pt x="1269497" y="541252"/>
                    <a:pt x="1217602" y="537820"/>
                  </a:cubicBezTo>
                  <a:cubicBezTo>
                    <a:pt x="1210311" y="537392"/>
                    <a:pt x="1200876" y="512945"/>
                    <a:pt x="1198731" y="498792"/>
                  </a:cubicBezTo>
                  <a:cubicBezTo>
                    <a:pt x="1193585" y="467484"/>
                    <a:pt x="1192298" y="435746"/>
                    <a:pt x="1188867" y="396718"/>
                  </a:cubicBezTo>
                  <a:cubicBezTo>
                    <a:pt x="800727" y="396718"/>
                    <a:pt x="415160" y="396718"/>
                    <a:pt x="30879" y="396718"/>
                  </a:cubicBezTo>
                  <a:cubicBezTo>
                    <a:pt x="30879" y="310512"/>
                    <a:pt x="30879" y="232455"/>
                    <a:pt x="30879" y="147536"/>
                  </a:cubicBezTo>
                  <a:cubicBezTo>
                    <a:pt x="413873" y="215729"/>
                    <a:pt x="796009" y="283921"/>
                    <a:pt x="1184578" y="353400"/>
                  </a:cubicBezTo>
                  <a:cubicBezTo>
                    <a:pt x="1194871" y="253899"/>
                    <a:pt x="1137830" y="138530"/>
                    <a:pt x="1272499" y="76770"/>
                  </a:cubicBezTo>
                  <a:cubicBezTo>
                    <a:pt x="1267782" y="70337"/>
                    <a:pt x="1262635" y="63904"/>
                    <a:pt x="1257918" y="57470"/>
                  </a:cubicBezTo>
                  <a:cubicBezTo>
                    <a:pt x="1192298" y="52324"/>
                    <a:pt x="1127108" y="43746"/>
                    <a:pt x="1061488" y="42888"/>
                  </a:cubicBezTo>
                  <a:cubicBezTo>
                    <a:pt x="726959" y="39886"/>
                    <a:pt x="392429" y="39028"/>
                    <a:pt x="57899" y="36455"/>
                  </a:cubicBezTo>
                  <a:cubicBezTo>
                    <a:pt x="38600" y="36455"/>
                    <a:pt x="19300" y="31309"/>
                    <a:pt x="0" y="28306"/>
                  </a:cubicBezTo>
                  <a:cubicBezTo>
                    <a:pt x="0" y="19300"/>
                    <a:pt x="0" y="9435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4343BD2-BF5A-4B43-91D2-DEC4E70A0525}"/>
                </a:ext>
              </a:extLst>
            </p:cNvPr>
            <p:cNvSpPr/>
            <p:nvPr/>
          </p:nvSpPr>
          <p:spPr>
            <a:xfrm>
              <a:off x="667265" y="1064933"/>
              <a:ext cx="2571589" cy="551438"/>
            </a:xfrm>
            <a:custGeom>
              <a:avLst/>
              <a:gdLst>
                <a:gd name="connsiteX0" fmla="*/ 2533419 w 2571589"/>
                <a:gd name="connsiteY0" fmla="*/ 161407 h 551438"/>
                <a:gd name="connsiteX1" fmla="*/ 2533419 w 2571589"/>
                <a:gd name="connsiteY1" fmla="*/ 396865 h 551438"/>
                <a:gd name="connsiteX2" fmla="*/ 1402022 w 2571589"/>
                <a:gd name="connsiteY2" fmla="*/ 396865 h 551438"/>
                <a:gd name="connsiteX3" fmla="*/ 1395160 w 2571589"/>
                <a:gd name="connsiteY3" fmla="*/ 474922 h 551438"/>
                <a:gd name="connsiteX4" fmla="*/ 1313243 w 2571589"/>
                <a:gd name="connsiteY4" fmla="*/ 549976 h 551438"/>
                <a:gd name="connsiteX5" fmla="*/ 1245909 w 2571589"/>
                <a:gd name="connsiteY5" fmla="*/ 547832 h 551438"/>
                <a:gd name="connsiteX6" fmla="*/ 1196158 w 2571589"/>
                <a:gd name="connsiteY6" fmla="*/ 500226 h 551438"/>
                <a:gd name="connsiteX7" fmla="*/ 1180289 w 2571589"/>
                <a:gd name="connsiteY7" fmla="*/ 200865 h 551438"/>
                <a:gd name="connsiteX8" fmla="*/ 1256631 w 2571589"/>
                <a:gd name="connsiteY8" fmla="*/ 65766 h 551438"/>
                <a:gd name="connsiteX9" fmla="*/ 1094084 w 2571589"/>
                <a:gd name="connsiteY9" fmla="*/ 46895 h 551438"/>
                <a:gd name="connsiteX10" fmla="*/ 90495 w 2571589"/>
                <a:gd name="connsiteY10" fmla="*/ 43893 h 551438"/>
                <a:gd name="connsiteX11" fmla="*/ 0 w 2571589"/>
                <a:gd name="connsiteY11" fmla="*/ 22020 h 551438"/>
                <a:gd name="connsiteX12" fmla="*/ 2569874 w 2571589"/>
                <a:gd name="connsiteY12" fmla="*/ 9582 h 551438"/>
                <a:gd name="connsiteX13" fmla="*/ 2571589 w 2571589"/>
                <a:gd name="connsiteY13" fmla="*/ 34029 h 551438"/>
                <a:gd name="connsiteX14" fmla="*/ 2503826 w 2571589"/>
                <a:gd name="connsiteY14" fmla="*/ 42178 h 551438"/>
                <a:gd name="connsiteX15" fmla="*/ 1500237 w 2571589"/>
                <a:gd name="connsiteY15" fmla="*/ 47324 h 551438"/>
                <a:gd name="connsiteX16" fmla="*/ 1326539 w 2571589"/>
                <a:gd name="connsiteY16" fmla="*/ 71771 h 551438"/>
                <a:gd name="connsiteX17" fmla="*/ 1404596 w 2571589"/>
                <a:gd name="connsiteY17" fmla="*/ 362983 h 551438"/>
                <a:gd name="connsiteX18" fmla="*/ 2533419 w 2571589"/>
                <a:gd name="connsiteY18" fmla="*/ 161407 h 55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589" h="551438">
                  <a:moveTo>
                    <a:pt x="2533419" y="161407"/>
                  </a:moveTo>
                  <a:cubicBezTo>
                    <a:pt x="2533419" y="245469"/>
                    <a:pt x="2533419" y="317950"/>
                    <a:pt x="2533419" y="396865"/>
                  </a:cubicBezTo>
                  <a:cubicBezTo>
                    <a:pt x="2162434" y="396865"/>
                    <a:pt x="1785874" y="396865"/>
                    <a:pt x="1402022" y="396865"/>
                  </a:cubicBezTo>
                  <a:cubicBezTo>
                    <a:pt x="1399020" y="426886"/>
                    <a:pt x="1393445" y="451333"/>
                    <a:pt x="1395160" y="474922"/>
                  </a:cubicBezTo>
                  <a:cubicBezTo>
                    <a:pt x="1399878" y="536681"/>
                    <a:pt x="1370285" y="556409"/>
                    <a:pt x="1313243" y="549976"/>
                  </a:cubicBezTo>
                  <a:cubicBezTo>
                    <a:pt x="1290941" y="547403"/>
                    <a:pt x="1265208" y="555981"/>
                    <a:pt x="1245909" y="547832"/>
                  </a:cubicBezTo>
                  <a:cubicBezTo>
                    <a:pt x="1225751" y="539254"/>
                    <a:pt x="1198302" y="518239"/>
                    <a:pt x="1196158" y="500226"/>
                  </a:cubicBezTo>
                  <a:cubicBezTo>
                    <a:pt x="1185865" y="400725"/>
                    <a:pt x="1174285" y="299937"/>
                    <a:pt x="1180289" y="200865"/>
                  </a:cubicBezTo>
                  <a:cubicBezTo>
                    <a:pt x="1182863" y="157976"/>
                    <a:pt x="1225751" y="117661"/>
                    <a:pt x="1256631" y="65766"/>
                  </a:cubicBezTo>
                  <a:cubicBezTo>
                    <a:pt x="1202162" y="58904"/>
                    <a:pt x="1148123" y="47324"/>
                    <a:pt x="1094084" y="46895"/>
                  </a:cubicBezTo>
                  <a:cubicBezTo>
                    <a:pt x="759554" y="44322"/>
                    <a:pt x="425024" y="44751"/>
                    <a:pt x="90495" y="43893"/>
                  </a:cubicBezTo>
                  <a:cubicBezTo>
                    <a:pt x="60473" y="43035"/>
                    <a:pt x="30022" y="38318"/>
                    <a:pt x="0" y="22020"/>
                  </a:cubicBezTo>
                  <a:cubicBezTo>
                    <a:pt x="856911" y="-3284"/>
                    <a:pt x="1713392" y="-5857"/>
                    <a:pt x="2569874" y="9582"/>
                  </a:cubicBezTo>
                  <a:cubicBezTo>
                    <a:pt x="2570303" y="17731"/>
                    <a:pt x="2571161" y="25880"/>
                    <a:pt x="2571589" y="34029"/>
                  </a:cubicBezTo>
                  <a:cubicBezTo>
                    <a:pt x="2548859" y="37031"/>
                    <a:pt x="2526557" y="42178"/>
                    <a:pt x="2503826" y="42178"/>
                  </a:cubicBezTo>
                  <a:cubicBezTo>
                    <a:pt x="2169296" y="43893"/>
                    <a:pt x="1834766" y="44322"/>
                    <a:pt x="1500237" y="47324"/>
                  </a:cubicBezTo>
                  <a:cubicBezTo>
                    <a:pt x="1444911" y="47753"/>
                    <a:pt x="1389585" y="57617"/>
                    <a:pt x="1326539" y="71771"/>
                  </a:cubicBezTo>
                  <a:cubicBezTo>
                    <a:pt x="1439764" y="144681"/>
                    <a:pt x="1409313" y="252331"/>
                    <a:pt x="1404596" y="362983"/>
                  </a:cubicBezTo>
                  <a:cubicBezTo>
                    <a:pt x="1784158" y="294790"/>
                    <a:pt x="2156430" y="228742"/>
                    <a:pt x="2533419" y="16140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BA43F7-CE6B-4D9C-A102-771B02D4E4DA}"/>
                </a:ext>
              </a:extLst>
            </p:cNvPr>
            <p:cNvSpPr/>
            <p:nvPr/>
          </p:nvSpPr>
          <p:spPr>
            <a:xfrm>
              <a:off x="3309004" y="1194603"/>
              <a:ext cx="43504" cy="281347"/>
            </a:xfrm>
            <a:custGeom>
              <a:avLst/>
              <a:gdLst>
                <a:gd name="connsiteX0" fmla="*/ 43504 w 43504"/>
                <a:gd name="connsiteY0" fmla="*/ 0 h 281347"/>
                <a:gd name="connsiteX1" fmla="*/ 43504 w 43504"/>
                <a:gd name="connsiteY1" fmla="*/ 281348 h 281347"/>
                <a:gd name="connsiteX2" fmla="*/ 3189 w 43504"/>
                <a:gd name="connsiteY2" fmla="*/ 120945 h 281347"/>
                <a:gd name="connsiteX3" fmla="*/ 43504 w 43504"/>
                <a:gd name="connsiteY3" fmla="*/ 0 h 28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04" h="281347">
                  <a:moveTo>
                    <a:pt x="43504" y="0"/>
                  </a:moveTo>
                  <a:cubicBezTo>
                    <a:pt x="43504" y="96499"/>
                    <a:pt x="43504" y="180560"/>
                    <a:pt x="43504" y="281348"/>
                  </a:cubicBezTo>
                  <a:cubicBezTo>
                    <a:pt x="-7104" y="227737"/>
                    <a:pt x="6191" y="170267"/>
                    <a:pt x="3189" y="120945"/>
                  </a:cubicBezTo>
                  <a:cubicBezTo>
                    <a:pt x="187" y="81488"/>
                    <a:pt x="-11822" y="31309"/>
                    <a:pt x="43504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AF483D-4E96-47FE-AD50-0E947B8072B7}"/>
                </a:ext>
              </a:extLst>
            </p:cNvPr>
            <p:cNvSpPr/>
            <p:nvPr/>
          </p:nvSpPr>
          <p:spPr>
            <a:xfrm>
              <a:off x="5769270" y="1193317"/>
              <a:ext cx="41866" cy="283921"/>
            </a:xfrm>
            <a:custGeom>
              <a:avLst/>
              <a:gdLst>
                <a:gd name="connsiteX0" fmla="*/ 0 w 41866"/>
                <a:gd name="connsiteY0" fmla="*/ 0 h 283921"/>
                <a:gd name="connsiteX1" fmla="*/ 0 w 41866"/>
                <a:gd name="connsiteY1" fmla="*/ 283921 h 283921"/>
                <a:gd name="connsiteX2" fmla="*/ 0 w 41866"/>
                <a:gd name="connsiteY2" fmla="*/ 0 h 28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66" h="283921">
                  <a:moveTo>
                    <a:pt x="0" y="0"/>
                  </a:moveTo>
                  <a:cubicBezTo>
                    <a:pt x="51895" y="27020"/>
                    <a:pt x="59615" y="194713"/>
                    <a:pt x="0" y="283921"/>
                  </a:cubicBezTo>
                  <a:cubicBezTo>
                    <a:pt x="0" y="180560"/>
                    <a:pt x="0" y="91781"/>
                    <a:pt x="0" y="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D4C48FB-C7AC-4492-8382-6EF39DD75E6E}"/>
                </a:ext>
              </a:extLst>
            </p:cNvPr>
            <p:cNvSpPr/>
            <p:nvPr/>
          </p:nvSpPr>
          <p:spPr>
            <a:xfrm>
              <a:off x="4584263" y="1800187"/>
              <a:ext cx="161260" cy="161260"/>
            </a:xfrm>
            <a:custGeom>
              <a:avLst/>
              <a:gdLst>
                <a:gd name="connsiteX0" fmla="*/ 0 w 161260"/>
                <a:gd name="connsiteY0" fmla="*/ 80630 h 161260"/>
                <a:gd name="connsiteX1" fmla="*/ 80630 w 161260"/>
                <a:gd name="connsiteY1" fmla="*/ 161260 h 161260"/>
                <a:gd name="connsiteX2" fmla="*/ 161261 w 161260"/>
                <a:gd name="connsiteY2" fmla="*/ 80630 h 161260"/>
                <a:gd name="connsiteX3" fmla="*/ 80630 w 161260"/>
                <a:gd name="connsiteY3" fmla="*/ 0 h 161260"/>
                <a:gd name="connsiteX4" fmla="*/ 0 w 161260"/>
                <a:gd name="connsiteY4" fmla="*/ 80630 h 161260"/>
                <a:gd name="connsiteX5" fmla="*/ 81059 w 161260"/>
                <a:gd name="connsiteY5" fmla="*/ 42459 h 161260"/>
                <a:gd name="connsiteX6" fmla="*/ 119659 w 161260"/>
                <a:gd name="connsiteY6" fmla="*/ 81059 h 161260"/>
                <a:gd name="connsiteX7" fmla="*/ 81059 w 161260"/>
                <a:gd name="connsiteY7" fmla="*/ 119659 h 161260"/>
                <a:gd name="connsiteX8" fmla="*/ 42460 w 161260"/>
                <a:gd name="connsiteY8" fmla="*/ 81059 h 161260"/>
                <a:gd name="connsiteX9" fmla="*/ 81059 w 161260"/>
                <a:gd name="connsiteY9" fmla="*/ 42459 h 16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260" h="161260">
                  <a:moveTo>
                    <a:pt x="0" y="80630"/>
                  </a:moveTo>
                  <a:cubicBezTo>
                    <a:pt x="0" y="125234"/>
                    <a:pt x="36026" y="161260"/>
                    <a:pt x="80630" y="161260"/>
                  </a:cubicBezTo>
                  <a:cubicBezTo>
                    <a:pt x="125234" y="161260"/>
                    <a:pt x="161261" y="125234"/>
                    <a:pt x="161261" y="80630"/>
                  </a:cubicBezTo>
                  <a:cubicBezTo>
                    <a:pt x="161261" y="36026"/>
                    <a:pt x="125234" y="0"/>
                    <a:pt x="80630" y="0"/>
                  </a:cubicBezTo>
                  <a:cubicBezTo>
                    <a:pt x="36455" y="0"/>
                    <a:pt x="0" y="36026"/>
                    <a:pt x="0" y="80630"/>
                  </a:cubicBezTo>
                  <a:close/>
                  <a:moveTo>
                    <a:pt x="81059" y="42459"/>
                  </a:moveTo>
                  <a:cubicBezTo>
                    <a:pt x="102074" y="42459"/>
                    <a:pt x="119659" y="59615"/>
                    <a:pt x="119659" y="81059"/>
                  </a:cubicBezTo>
                  <a:cubicBezTo>
                    <a:pt x="119659" y="102074"/>
                    <a:pt x="102503" y="119659"/>
                    <a:pt x="81059" y="119659"/>
                  </a:cubicBezTo>
                  <a:cubicBezTo>
                    <a:pt x="60044" y="119659"/>
                    <a:pt x="42460" y="102503"/>
                    <a:pt x="42460" y="81059"/>
                  </a:cubicBezTo>
                  <a:cubicBezTo>
                    <a:pt x="42460" y="59615"/>
                    <a:pt x="59615" y="42459"/>
                    <a:pt x="81059" y="4245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E976EE-5F38-4A26-A134-4E6713F29748}"/>
                </a:ext>
              </a:extLst>
            </p:cNvPr>
            <p:cNvSpPr/>
            <p:nvPr/>
          </p:nvSpPr>
          <p:spPr>
            <a:xfrm>
              <a:off x="2815116" y="831871"/>
              <a:ext cx="3510845" cy="1257441"/>
            </a:xfrm>
            <a:custGeom>
              <a:avLst/>
              <a:gdLst>
                <a:gd name="connsiteX0" fmla="*/ 3458951 w 3510845"/>
                <a:gd name="connsiteY0" fmla="*/ 1202916 h 1257441"/>
                <a:gd name="connsiteX1" fmla="*/ 3413489 w 3510845"/>
                <a:gd name="connsiteY1" fmla="*/ 1167318 h 1257441"/>
                <a:gd name="connsiteX2" fmla="*/ 2842215 w 3510845"/>
                <a:gd name="connsiteY2" fmla="*/ 635073 h 1257441"/>
                <a:gd name="connsiteX3" fmla="*/ 2842215 w 3510845"/>
                <a:gd name="connsiteY3" fmla="*/ 417629 h 1257441"/>
                <a:gd name="connsiteX4" fmla="*/ 2756439 w 3510845"/>
                <a:gd name="connsiteY4" fmla="*/ 319843 h 1257441"/>
                <a:gd name="connsiteX5" fmla="*/ 2245209 w 3510845"/>
                <a:gd name="connsiteY5" fmla="*/ 231065 h 1257441"/>
                <a:gd name="connsiteX6" fmla="*/ 2152999 w 3510845"/>
                <a:gd name="connsiteY6" fmla="*/ 167590 h 1257441"/>
                <a:gd name="connsiteX7" fmla="*/ 2051353 w 3510845"/>
                <a:gd name="connsiteY7" fmla="*/ 72377 h 1257441"/>
                <a:gd name="connsiteX8" fmla="*/ 1467213 w 3510845"/>
                <a:gd name="connsiteY8" fmla="*/ 69804 h 1257441"/>
                <a:gd name="connsiteX9" fmla="*/ 1353987 w 3510845"/>
                <a:gd name="connsiteY9" fmla="*/ 181314 h 1257441"/>
                <a:gd name="connsiteX10" fmla="*/ 1277646 w 3510845"/>
                <a:gd name="connsiteY10" fmla="*/ 234496 h 1257441"/>
                <a:gd name="connsiteX11" fmla="*/ 719668 w 3510845"/>
                <a:gd name="connsiteY11" fmla="*/ 332281 h 1257441"/>
                <a:gd name="connsiteX12" fmla="*/ 650617 w 3510845"/>
                <a:gd name="connsiteY12" fmla="*/ 406049 h 1257441"/>
                <a:gd name="connsiteX13" fmla="*/ 654477 w 3510845"/>
                <a:gd name="connsiteY13" fmla="*/ 596474 h 1257441"/>
                <a:gd name="connsiteX14" fmla="*/ 630889 w 3510845"/>
                <a:gd name="connsiteY14" fmla="*/ 650513 h 1257441"/>
                <a:gd name="connsiteX15" fmla="*/ 96928 w 3510845"/>
                <a:gd name="connsiteY15" fmla="*/ 1160027 h 1257441"/>
                <a:gd name="connsiteX16" fmla="*/ 29164 w 3510845"/>
                <a:gd name="connsiteY16" fmla="*/ 1205060 h 1257441"/>
                <a:gd name="connsiteX17" fmla="*/ 0 w 3510845"/>
                <a:gd name="connsiteY17" fmla="*/ 1235511 h 1257441"/>
                <a:gd name="connsiteX18" fmla="*/ 31309 w 3510845"/>
                <a:gd name="connsiteY18" fmla="*/ 1255668 h 1257441"/>
                <a:gd name="connsiteX19" fmla="*/ 195142 w 3510845"/>
                <a:gd name="connsiteY19" fmla="*/ 1255668 h 1257441"/>
                <a:gd name="connsiteX20" fmla="*/ 226880 w 3510845"/>
                <a:gd name="connsiteY20" fmla="*/ 1230364 h 1257441"/>
                <a:gd name="connsiteX21" fmla="*/ 195571 w 3510845"/>
                <a:gd name="connsiteY21" fmla="*/ 1205060 h 1257441"/>
                <a:gd name="connsiteX22" fmla="*/ 160403 w 3510845"/>
                <a:gd name="connsiteY22" fmla="*/ 1195625 h 1257441"/>
                <a:gd name="connsiteX23" fmla="*/ 258617 w 3510845"/>
                <a:gd name="connsiteY23" fmla="*/ 1087975 h 1257441"/>
                <a:gd name="connsiteX24" fmla="*/ 1058057 w 3510845"/>
                <a:gd name="connsiteY24" fmla="*/ 647082 h 1257441"/>
                <a:gd name="connsiteX25" fmla="*/ 1162276 w 3510845"/>
                <a:gd name="connsiteY25" fmla="*/ 702837 h 1257441"/>
                <a:gd name="connsiteX26" fmla="*/ 1287510 w 3510845"/>
                <a:gd name="connsiteY26" fmla="*/ 793331 h 1257441"/>
                <a:gd name="connsiteX27" fmla="*/ 1622040 w 3510845"/>
                <a:gd name="connsiteY27" fmla="*/ 789471 h 1257441"/>
                <a:gd name="connsiteX28" fmla="*/ 1680797 w 3510845"/>
                <a:gd name="connsiteY28" fmla="*/ 874819 h 1257441"/>
                <a:gd name="connsiteX29" fmla="*/ 1669646 w 3510845"/>
                <a:gd name="connsiteY29" fmla="*/ 901839 h 1257441"/>
                <a:gd name="connsiteX30" fmla="*/ 1551703 w 3510845"/>
                <a:gd name="connsiteY30" fmla="*/ 1022355 h 1257441"/>
                <a:gd name="connsiteX31" fmla="*/ 1551703 w 3510845"/>
                <a:gd name="connsiteY31" fmla="*/ 1090548 h 1257441"/>
                <a:gd name="connsiteX32" fmla="*/ 1639195 w 3510845"/>
                <a:gd name="connsiteY32" fmla="*/ 1180614 h 1257441"/>
                <a:gd name="connsiteX33" fmla="*/ 1823616 w 3510845"/>
                <a:gd name="connsiteY33" fmla="*/ 1180185 h 1257441"/>
                <a:gd name="connsiteX34" fmla="*/ 1970294 w 3510845"/>
                <a:gd name="connsiteY34" fmla="*/ 1033935 h 1257441"/>
                <a:gd name="connsiteX35" fmla="*/ 1848920 w 3510845"/>
                <a:gd name="connsiteY35" fmla="*/ 899266 h 1257441"/>
                <a:gd name="connsiteX36" fmla="*/ 1933410 w 3510845"/>
                <a:gd name="connsiteY36" fmla="*/ 786040 h 1257441"/>
                <a:gd name="connsiteX37" fmla="*/ 2179161 w 3510845"/>
                <a:gd name="connsiteY37" fmla="*/ 786898 h 1257441"/>
                <a:gd name="connsiteX38" fmla="*/ 2391887 w 3510845"/>
                <a:gd name="connsiteY38" fmla="*/ 650942 h 1257441"/>
                <a:gd name="connsiteX39" fmla="*/ 2405611 w 3510845"/>
                <a:gd name="connsiteY39" fmla="*/ 635931 h 1257441"/>
                <a:gd name="connsiteX40" fmla="*/ 3341008 w 3510845"/>
                <a:gd name="connsiteY40" fmla="*/ 1190478 h 1257441"/>
                <a:gd name="connsiteX41" fmla="*/ 3281393 w 3510845"/>
                <a:gd name="connsiteY41" fmla="*/ 1224360 h 1257441"/>
                <a:gd name="connsiteX42" fmla="*/ 3297261 w 3510845"/>
                <a:gd name="connsiteY42" fmla="*/ 1253524 h 1257441"/>
                <a:gd name="connsiteX43" fmla="*/ 3508273 w 3510845"/>
                <a:gd name="connsiteY43" fmla="*/ 1254811 h 1257441"/>
                <a:gd name="connsiteX44" fmla="*/ 3510846 w 3510845"/>
                <a:gd name="connsiteY44" fmla="*/ 1220071 h 1257441"/>
                <a:gd name="connsiteX45" fmla="*/ 3458951 w 3510845"/>
                <a:gd name="connsiteY45" fmla="*/ 1202916 h 1257441"/>
                <a:gd name="connsiteX46" fmla="*/ 1213313 w 3510845"/>
                <a:gd name="connsiteY46" fmla="*/ 664237 h 1257441"/>
                <a:gd name="connsiteX47" fmla="*/ 1220175 w 3510845"/>
                <a:gd name="connsiteY47" fmla="*/ 657375 h 1257441"/>
                <a:gd name="connsiteX48" fmla="*/ 1540552 w 3510845"/>
                <a:gd name="connsiteY48" fmla="*/ 657375 h 1257441"/>
                <a:gd name="connsiteX49" fmla="*/ 1547414 w 3510845"/>
                <a:gd name="connsiteY49" fmla="*/ 664237 h 1257441"/>
                <a:gd name="connsiteX50" fmla="*/ 1540552 w 3510845"/>
                <a:gd name="connsiteY50" fmla="*/ 671099 h 1257441"/>
                <a:gd name="connsiteX51" fmla="*/ 1220175 w 3510845"/>
                <a:gd name="connsiteY51" fmla="*/ 671099 h 1257441"/>
                <a:gd name="connsiteX52" fmla="*/ 1213313 w 3510845"/>
                <a:gd name="connsiteY52" fmla="*/ 664237 h 1257441"/>
                <a:gd name="connsiteX53" fmla="*/ 1227467 w 3510845"/>
                <a:gd name="connsiteY53" fmla="*/ 695975 h 1257441"/>
                <a:gd name="connsiteX54" fmla="*/ 1234329 w 3510845"/>
                <a:gd name="connsiteY54" fmla="*/ 689113 h 1257441"/>
                <a:gd name="connsiteX55" fmla="*/ 1554705 w 3510845"/>
                <a:gd name="connsiteY55" fmla="*/ 689113 h 1257441"/>
                <a:gd name="connsiteX56" fmla="*/ 1561567 w 3510845"/>
                <a:gd name="connsiteY56" fmla="*/ 695975 h 1257441"/>
                <a:gd name="connsiteX57" fmla="*/ 1554705 w 3510845"/>
                <a:gd name="connsiteY57" fmla="*/ 702837 h 1257441"/>
                <a:gd name="connsiteX58" fmla="*/ 1234329 w 3510845"/>
                <a:gd name="connsiteY58" fmla="*/ 702837 h 1257441"/>
                <a:gd name="connsiteX59" fmla="*/ 1227467 w 3510845"/>
                <a:gd name="connsiteY59" fmla="*/ 695975 h 1257441"/>
                <a:gd name="connsiteX60" fmla="*/ 1569287 w 3510845"/>
                <a:gd name="connsiteY60" fmla="*/ 734574 h 1257441"/>
                <a:gd name="connsiteX61" fmla="*/ 1248911 w 3510845"/>
                <a:gd name="connsiteY61" fmla="*/ 734574 h 1257441"/>
                <a:gd name="connsiteX62" fmla="*/ 1242049 w 3510845"/>
                <a:gd name="connsiteY62" fmla="*/ 727712 h 1257441"/>
                <a:gd name="connsiteX63" fmla="*/ 1248911 w 3510845"/>
                <a:gd name="connsiteY63" fmla="*/ 720850 h 1257441"/>
                <a:gd name="connsiteX64" fmla="*/ 1569287 w 3510845"/>
                <a:gd name="connsiteY64" fmla="*/ 720850 h 1257441"/>
                <a:gd name="connsiteX65" fmla="*/ 1576149 w 3510845"/>
                <a:gd name="connsiteY65" fmla="*/ 727712 h 1257441"/>
                <a:gd name="connsiteX66" fmla="*/ 1569287 w 3510845"/>
                <a:gd name="connsiteY66" fmla="*/ 734574 h 1257441"/>
                <a:gd name="connsiteX67" fmla="*/ 1850206 w 3510845"/>
                <a:gd name="connsiteY67" fmla="*/ 968316 h 1257441"/>
                <a:gd name="connsiteX68" fmla="*/ 1930837 w 3510845"/>
                <a:gd name="connsiteY68" fmla="*/ 1048946 h 1257441"/>
                <a:gd name="connsiteX69" fmla="*/ 1850206 w 3510845"/>
                <a:gd name="connsiteY69" fmla="*/ 1129576 h 1257441"/>
                <a:gd name="connsiteX70" fmla="*/ 1769576 w 3510845"/>
                <a:gd name="connsiteY70" fmla="*/ 1048946 h 1257441"/>
                <a:gd name="connsiteX71" fmla="*/ 1850206 w 3510845"/>
                <a:gd name="connsiteY71" fmla="*/ 968316 h 1257441"/>
                <a:gd name="connsiteX72" fmla="*/ 2272657 w 3510845"/>
                <a:gd name="connsiteY72" fmla="*/ 734574 h 1257441"/>
                <a:gd name="connsiteX73" fmla="*/ 1952281 w 3510845"/>
                <a:gd name="connsiteY73" fmla="*/ 734574 h 1257441"/>
                <a:gd name="connsiteX74" fmla="*/ 1945419 w 3510845"/>
                <a:gd name="connsiteY74" fmla="*/ 727712 h 1257441"/>
                <a:gd name="connsiteX75" fmla="*/ 1952281 w 3510845"/>
                <a:gd name="connsiteY75" fmla="*/ 720850 h 1257441"/>
                <a:gd name="connsiteX76" fmla="*/ 2272657 w 3510845"/>
                <a:gd name="connsiteY76" fmla="*/ 720850 h 1257441"/>
                <a:gd name="connsiteX77" fmla="*/ 2279520 w 3510845"/>
                <a:gd name="connsiteY77" fmla="*/ 727712 h 1257441"/>
                <a:gd name="connsiteX78" fmla="*/ 2272657 w 3510845"/>
                <a:gd name="connsiteY78" fmla="*/ 734574 h 1257441"/>
                <a:gd name="connsiteX79" fmla="*/ 2287239 w 3510845"/>
                <a:gd name="connsiteY79" fmla="*/ 702837 h 1257441"/>
                <a:gd name="connsiteX80" fmla="*/ 1966863 w 3510845"/>
                <a:gd name="connsiteY80" fmla="*/ 702837 h 1257441"/>
                <a:gd name="connsiteX81" fmla="*/ 1960001 w 3510845"/>
                <a:gd name="connsiteY81" fmla="*/ 695975 h 1257441"/>
                <a:gd name="connsiteX82" fmla="*/ 1966863 w 3510845"/>
                <a:gd name="connsiteY82" fmla="*/ 689113 h 1257441"/>
                <a:gd name="connsiteX83" fmla="*/ 2287239 w 3510845"/>
                <a:gd name="connsiteY83" fmla="*/ 689113 h 1257441"/>
                <a:gd name="connsiteX84" fmla="*/ 2294101 w 3510845"/>
                <a:gd name="connsiteY84" fmla="*/ 695975 h 1257441"/>
                <a:gd name="connsiteX85" fmla="*/ 2287239 w 3510845"/>
                <a:gd name="connsiteY85" fmla="*/ 702837 h 1257441"/>
                <a:gd name="connsiteX86" fmla="*/ 2301393 w 3510845"/>
                <a:gd name="connsiteY86" fmla="*/ 671528 h 1257441"/>
                <a:gd name="connsiteX87" fmla="*/ 1981016 w 3510845"/>
                <a:gd name="connsiteY87" fmla="*/ 671528 h 1257441"/>
                <a:gd name="connsiteX88" fmla="*/ 1974154 w 3510845"/>
                <a:gd name="connsiteY88" fmla="*/ 664666 h 1257441"/>
                <a:gd name="connsiteX89" fmla="*/ 1981016 w 3510845"/>
                <a:gd name="connsiteY89" fmla="*/ 657804 h 1257441"/>
                <a:gd name="connsiteX90" fmla="*/ 2301393 w 3510845"/>
                <a:gd name="connsiteY90" fmla="*/ 657804 h 1257441"/>
                <a:gd name="connsiteX91" fmla="*/ 2308255 w 3510845"/>
                <a:gd name="connsiteY91" fmla="*/ 664666 h 1257441"/>
                <a:gd name="connsiteX92" fmla="*/ 2301393 w 3510845"/>
                <a:gd name="connsiteY92" fmla="*/ 671528 h 125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510845" h="1257441">
                  <a:moveTo>
                    <a:pt x="3458951" y="1202916"/>
                  </a:moveTo>
                  <a:cubicBezTo>
                    <a:pt x="3442225" y="1193909"/>
                    <a:pt x="3424211" y="1182329"/>
                    <a:pt x="3413489" y="1167318"/>
                  </a:cubicBezTo>
                  <a:cubicBezTo>
                    <a:pt x="3257804" y="947730"/>
                    <a:pt x="3081104" y="750872"/>
                    <a:pt x="2842215" y="635073"/>
                  </a:cubicBezTo>
                  <a:cubicBezTo>
                    <a:pt x="2842215" y="557874"/>
                    <a:pt x="2842215" y="487966"/>
                    <a:pt x="2842215" y="417629"/>
                  </a:cubicBezTo>
                  <a:cubicBezTo>
                    <a:pt x="2842215" y="360159"/>
                    <a:pt x="2820343" y="329279"/>
                    <a:pt x="2756439" y="319843"/>
                  </a:cubicBezTo>
                  <a:cubicBezTo>
                    <a:pt x="2585314" y="294539"/>
                    <a:pt x="2415905" y="260658"/>
                    <a:pt x="2245209" y="231065"/>
                  </a:cubicBezTo>
                  <a:cubicBezTo>
                    <a:pt x="2204036" y="223773"/>
                    <a:pt x="2174014" y="215196"/>
                    <a:pt x="2152999" y="167590"/>
                  </a:cubicBezTo>
                  <a:cubicBezTo>
                    <a:pt x="2135414" y="128132"/>
                    <a:pt x="2092097" y="92535"/>
                    <a:pt x="2051353" y="72377"/>
                  </a:cubicBezTo>
                  <a:cubicBezTo>
                    <a:pt x="1858784" y="-23693"/>
                    <a:pt x="1660640" y="-23693"/>
                    <a:pt x="1467213" y="69804"/>
                  </a:cubicBezTo>
                  <a:cubicBezTo>
                    <a:pt x="1421322" y="92106"/>
                    <a:pt x="1379292" y="136281"/>
                    <a:pt x="1353987" y="181314"/>
                  </a:cubicBezTo>
                  <a:cubicBezTo>
                    <a:pt x="1333830" y="217340"/>
                    <a:pt x="1312386" y="228491"/>
                    <a:pt x="1277646" y="234496"/>
                  </a:cubicBezTo>
                  <a:cubicBezTo>
                    <a:pt x="1091510" y="267091"/>
                    <a:pt x="905803" y="301402"/>
                    <a:pt x="719668" y="332281"/>
                  </a:cubicBezTo>
                  <a:cubicBezTo>
                    <a:pt x="673777" y="340001"/>
                    <a:pt x="649331" y="358443"/>
                    <a:pt x="650617" y="406049"/>
                  </a:cubicBezTo>
                  <a:cubicBezTo>
                    <a:pt x="652333" y="469524"/>
                    <a:pt x="655764" y="532999"/>
                    <a:pt x="654477" y="596474"/>
                  </a:cubicBezTo>
                  <a:cubicBezTo>
                    <a:pt x="654048" y="614916"/>
                    <a:pt x="644613" y="642793"/>
                    <a:pt x="630889" y="650513"/>
                  </a:cubicBezTo>
                  <a:cubicBezTo>
                    <a:pt x="406153" y="771458"/>
                    <a:pt x="243606" y="957165"/>
                    <a:pt x="96928" y="1160027"/>
                  </a:cubicBezTo>
                  <a:cubicBezTo>
                    <a:pt x="81917" y="1180614"/>
                    <a:pt x="51466" y="1188763"/>
                    <a:pt x="29164" y="1205060"/>
                  </a:cubicBezTo>
                  <a:cubicBezTo>
                    <a:pt x="18013" y="1213209"/>
                    <a:pt x="9864" y="1225218"/>
                    <a:pt x="0" y="1235511"/>
                  </a:cubicBezTo>
                  <a:cubicBezTo>
                    <a:pt x="10293" y="1242373"/>
                    <a:pt x="20587" y="1255240"/>
                    <a:pt x="31309" y="1255668"/>
                  </a:cubicBezTo>
                  <a:cubicBezTo>
                    <a:pt x="85777" y="1257813"/>
                    <a:pt x="140674" y="1258242"/>
                    <a:pt x="195142" y="1255668"/>
                  </a:cubicBezTo>
                  <a:cubicBezTo>
                    <a:pt x="206293" y="1255240"/>
                    <a:pt x="216587" y="1238942"/>
                    <a:pt x="226880" y="1230364"/>
                  </a:cubicBezTo>
                  <a:cubicBezTo>
                    <a:pt x="216587" y="1221786"/>
                    <a:pt x="206722" y="1211922"/>
                    <a:pt x="195571" y="1205060"/>
                  </a:cubicBezTo>
                  <a:cubicBezTo>
                    <a:pt x="187851" y="1200342"/>
                    <a:pt x="177987" y="1199913"/>
                    <a:pt x="160403" y="1195625"/>
                  </a:cubicBezTo>
                  <a:cubicBezTo>
                    <a:pt x="197287" y="1154881"/>
                    <a:pt x="226022" y="1119283"/>
                    <a:pt x="258617" y="1087975"/>
                  </a:cubicBezTo>
                  <a:cubicBezTo>
                    <a:pt x="484639" y="867528"/>
                    <a:pt x="762127" y="741436"/>
                    <a:pt x="1058057" y="647082"/>
                  </a:cubicBezTo>
                  <a:cubicBezTo>
                    <a:pt x="1119388" y="627782"/>
                    <a:pt x="1152412" y="636789"/>
                    <a:pt x="1162276" y="702837"/>
                  </a:cubicBezTo>
                  <a:cubicBezTo>
                    <a:pt x="1173427" y="774889"/>
                    <a:pt x="1215458" y="797620"/>
                    <a:pt x="1287510" y="793331"/>
                  </a:cubicBezTo>
                  <a:cubicBezTo>
                    <a:pt x="1398591" y="786898"/>
                    <a:pt x="1510530" y="790329"/>
                    <a:pt x="1622040" y="789471"/>
                  </a:cubicBezTo>
                  <a:cubicBezTo>
                    <a:pt x="1694092" y="789043"/>
                    <a:pt x="1704386" y="804482"/>
                    <a:pt x="1680797" y="874819"/>
                  </a:cubicBezTo>
                  <a:cubicBezTo>
                    <a:pt x="1677366" y="884684"/>
                    <a:pt x="1672648" y="894119"/>
                    <a:pt x="1669646" y="901839"/>
                  </a:cubicBezTo>
                  <a:cubicBezTo>
                    <a:pt x="1555563" y="907415"/>
                    <a:pt x="1550845" y="912132"/>
                    <a:pt x="1551703" y="1022355"/>
                  </a:cubicBezTo>
                  <a:cubicBezTo>
                    <a:pt x="1551703" y="1045086"/>
                    <a:pt x="1552990" y="1067817"/>
                    <a:pt x="1551703" y="1090548"/>
                  </a:cubicBezTo>
                  <a:cubicBezTo>
                    <a:pt x="1547414" y="1154023"/>
                    <a:pt x="1573576" y="1183616"/>
                    <a:pt x="1639195" y="1180614"/>
                  </a:cubicBezTo>
                  <a:cubicBezTo>
                    <a:pt x="1700526" y="1178040"/>
                    <a:pt x="1762285" y="1180185"/>
                    <a:pt x="1823616" y="1180185"/>
                  </a:cubicBezTo>
                  <a:cubicBezTo>
                    <a:pt x="1970723" y="1180185"/>
                    <a:pt x="1970723" y="1180185"/>
                    <a:pt x="1970294" y="1033935"/>
                  </a:cubicBezTo>
                  <a:cubicBezTo>
                    <a:pt x="1969865" y="912561"/>
                    <a:pt x="1969865" y="912561"/>
                    <a:pt x="1848920" y="899266"/>
                  </a:cubicBezTo>
                  <a:cubicBezTo>
                    <a:pt x="1812893" y="790758"/>
                    <a:pt x="1815896" y="786898"/>
                    <a:pt x="1933410" y="786040"/>
                  </a:cubicBezTo>
                  <a:cubicBezTo>
                    <a:pt x="2015327" y="785611"/>
                    <a:pt x="2098101" y="778749"/>
                    <a:pt x="2179161" y="786898"/>
                  </a:cubicBezTo>
                  <a:cubicBezTo>
                    <a:pt x="2290671" y="798478"/>
                    <a:pt x="2369156" y="771887"/>
                    <a:pt x="2391887" y="650942"/>
                  </a:cubicBezTo>
                  <a:cubicBezTo>
                    <a:pt x="2392745" y="647511"/>
                    <a:pt x="2397892" y="644509"/>
                    <a:pt x="2405611" y="635931"/>
                  </a:cubicBezTo>
                  <a:cubicBezTo>
                    <a:pt x="2762872" y="741865"/>
                    <a:pt x="3094400" y="892404"/>
                    <a:pt x="3341008" y="1190478"/>
                  </a:cubicBezTo>
                  <a:cubicBezTo>
                    <a:pt x="3315275" y="1204202"/>
                    <a:pt x="3297261" y="1213209"/>
                    <a:pt x="3281393" y="1224360"/>
                  </a:cubicBezTo>
                  <a:cubicBezTo>
                    <a:pt x="3280106" y="1225218"/>
                    <a:pt x="3291257" y="1253524"/>
                    <a:pt x="3297261" y="1253524"/>
                  </a:cubicBezTo>
                  <a:cubicBezTo>
                    <a:pt x="3367599" y="1255668"/>
                    <a:pt x="3437936" y="1254811"/>
                    <a:pt x="3508273" y="1254811"/>
                  </a:cubicBezTo>
                  <a:cubicBezTo>
                    <a:pt x="3509130" y="1243231"/>
                    <a:pt x="3509988" y="1231651"/>
                    <a:pt x="3510846" y="1220071"/>
                  </a:cubicBezTo>
                  <a:cubicBezTo>
                    <a:pt x="3493262" y="1214924"/>
                    <a:pt x="3474820" y="1211493"/>
                    <a:pt x="3458951" y="1202916"/>
                  </a:cubicBezTo>
                  <a:close/>
                  <a:moveTo>
                    <a:pt x="1213313" y="664237"/>
                  </a:moveTo>
                  <a:cubicBezTo>
                    <a:pt x="1213313" y="660377"/>
                    <a:pt x="1216316" y="657375"/>
                    <a:pt x="1220175" y="657375"/>
                  </a:cubicBezTo>
                  <a:lnTo>
                    <a:pt x="1540552" y="657375"/>
                  </a:lnTo>
                  <a:cubicBezTo>
                    <a:pt x="1544412" y="657375"/>
                    <a:pt x="1547414" y="660377"/>
                    <a:pt x="1547414" y="664237"/>
                  </a:cubicBezTo>
                  <a:cubicBezTo>
                    <a:pt x="1547414" y="668097"/>
                    <a:pt x="1544412" y="671099"/>
                    <a:pt x="1540552" y="671099"/>
                  </a:cubicBezTo>
                  <a:lnTo>
                    <a:pt x="1220175" y="671099"/>
                  </a:lnTo>
                  <a:cubicBezTo>
                    <a:pt x="1216316" y="671528"/>
                    <a:pt x="1213313" y="668097"/>
                    <a:pt x="1213313" y="664237"/>
                  </a:cubicBezTo>
                  <a:close/>
                  <a:moveTo>
                    <a:pt x="1227467" y="695975"/>
                  </a:moveTo>
                  <a:cubicBezTo>
                    <a:pt x="1227467" y="692115"/>
                    <a:pt x="1230469" y="689113"/>
                    <a:pt x="1234329" y="689113"/>
                  </a:cubicBezTo>
                  <a:lnTo>
                    <a:pt x="1554705" y="689113"/>
                  </a:lnTo>
                  <a:cubicBezTo>
                    <a:pt x="1558565" y="689113"/>
                    <a:pt x="1561567" y="692115"/>
                    <a:pt x="1561567" y="695975"/>
                  </a:cubicBezTo>
                  <a:cubicBezTo>
                    <a:pt x="1561567" y="699835"/>
                    <a:pt x="1558565" y="702837"/>
                    <a:pt x="1554705" y="702837"/>
                  </a:cubicBezTo>
                  <a:lnTo>
                    <a:pt x="1234329" y="702837"/>
                  </a:lnTo>
                  <a:cubicBezTo>
                    <a:pt x="1230898" y="702837"/>
                    <a:pt x="1227467" y="699835"/>
                    <a:pt x="1227467" y="695975"/>
                  </a:cubicBezTo>
                  <a:close/>
                  <a:moveTo>
                    <a:pt x="1569287" y="734574"/>
                  </a:moveTo>
                  <a:lnTo>
                    <a:pt x="1248911" y="734574"/>
                  </a:lnTo>
                  <a:cubicBezTo>
                    <a:pt x="1245051" y="734574"/>
                    <a:pt x="1242049" y="731572"/>
                    <a:pt x="1242049" y="727712"/>
                  </a:cubicBezTo>
                  <a:cubicBezTo>
                    <a:pt x="1242049" y="723852"/>
                    <a:pt x="1245051" y="720850"/>
                    <a:pt x="1248911" y="720850"/>
                  </a:cubicBezTo>
                  <a:lnTo>
                    <a:pt x="1569287" y="720850"/>
                  </a:lnTo>
                  <a:cubicBezTo>
                    <a:pt x="1573147" y="720850"/>
                    <a:pt x="1576149" y="723852"/>
                    <a:pt x="1576149" y="727712"/>
                  </a:cubicBezTo>
                  <a:cubicBezTo>
                    <a:pt x="1576578" y="731572"/>
                    <a:pt x="1573147" y="734574"/>
                    <a:pt x="1569287" y="734574"/>
                  </a:cubicBezTo>
                  <a:close/>
                  <a:moveTo>
                    <a:pt x="1850206" y="968316"/>
                  </a:moveTo>
                  <a:cubicBezTo>
                    <a:pt x="1894810" y="968316"/>
                    <a:pt x="1930837" y="1004342"/>
                    <a:pt x="1930837" y="1048946"/>
                  </a:cubicBezTo>
                  <a:cubicBezTo>
                    <a:pt x="1930837" y="1093550"/>
                    <a:pt x="1894810" y="1129576"/>
                    <a:pt x="1850206" y="1129576"/>
                  </a:cubicBezTo>
                  <a:cubicBezTo>
                    <a:pt x="1805602" y="1129576"/>
                    <a:pt x="1769576" y="1093550"/>
                    <a:pt x="1769576" y="1048946"/>
                  </a:cubicBezTo>
                  <a:cubicBezTo>
                    <a:pt x="1769147" y="1004342"/>
                    <a:pt x="1805602" y="968316"/>
                    <a:pt x="1850206" y="968316"/>
                  </a:cubicBezTo>
                  <a:close/>
                  <a:moveTo>
                    <a:pt x="2272657" y="734574"/>
                  </a:moveTo>
                  <a:lnTo>
                    <a:pt x="1952281" y="734574"/>
                  </a:lnTo>
                  <a:cubicBezTo>
                    <a:pt x="1948421" y="734574"/>
                    <a:pt x="1945419" y="731572"/>
                    <a:pt x="1945419" y="727712"/>
                  </a:cubicBezTo>
                  <a:cubicBezTo>
                    <a:pt x="1945419" y="723852"/>
                    <a:pt x="1948421" y="720850"/>
                    <a:pt x="1952281" y="720850"/>
                  </a:cubicBezTo>
                  <a:lnTo>
                    <a:pt x="2272657" y="720850"/>
                  </a:lnTo>
                  <a:cubicBezTo>
                    <a:pt x="2276517" y="720850"/>
                    <a:pt x="2279520" y="723852"/>
                    <a:pt x="2279520" y="727712"/>
                  </a:cubicBezTo>
                  <a:cubicBezTo>
                    <a:pt x="2279520" y="731572"/>
                    <a:pt x="2276517" y="734574"/>
                    <a:pt x="2272657" y="734574"/>
                  </a:cubicBezTo>
                  <a:close/>
                  <a:moveTo>
                    <a:pt x="2287239" y="702837"/>
                  </a:moveTo>
                  <a:lnTo>
                    <a:pt x="1966863" y="702837"/>
                  </a:lnTo>
                  <a:cubicBezTo>
                    <a:pt x="1963003" y="702837"/>
                    <a:pt x="1960001" y="699835"/>
                    <a:pt x="1960001" y="695975"/>
                  </a:cubicBezTo>
                  <a:cubicBezTo>
                    <a:pt x="1960001" y="692115"/>
                    <a:pt x="1963003" y="689113"/>
                    <a:pt x="1966863" y="689113"/>
                  </a:cubicBezTo>
                  <a:lnTo>
                    <a:pt x="2287239" y="689113"/>
                  </a:lnTo>
                  <a:cubicBezTo>
                    <a:pt x="2291099" y="689113"/>
                    <a:pt x="2294101" y="692115"/>
                    <a:pt x="2294101" y="695975"/>
                  </a:cubicBezTo>
                  <a:cubicBezTo>
                    <a:pt x="2294101" y="699835"/>
                    <a:pt x="2291099" y="702837"/>
                    <a:pt x="2287239" y="702837"/>
                  </a:cubicBezTo>
                  <a:close/>
                  <a:moveTo>
                    <a:pt x="2301393" y="671528"/>
                  </a:moveTo>
                  <a:lnTo>
                    <a:pt x="1981016" y="671528"/>
                  </a:lnTo>
                  <a:cubicBezTo>
                    <a:pt x="1977156" y="671528"/>
                    <a:pt x="1974154" y="668526"/>
                    <a:pt x="1974154" y="664666"/>
                  </a:cubicBezTo>
                  <a:cubicBezTo>
                    <a:pt x="1974154" y="660806"/>
                    <a:pt x="1977156" y="657804"/>
                    <a:pt x="1981016" y="657804"/>
                  </a:cubicBezTo>
                  <a:lnTo>
                    <a:pt x="2301393" y="657804"/>
                  </a:lnTo>
                  <a:cubicBezTo>
                    <a:pt x="2305253" y="657804"/>
                    <a:pt x="2308255" y="660806"/>
                    <a:pt x="2308255" y="664666"/>
                  </a:cubicBezTo>
                  <a:cubicBezTo>
                    <a:pt x="2308255" y="668526"/>
                    <a:pt x="2305253" y="671528"/>
                    <a:pt x="2301393" y="67152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FD950E-4206-425C-BEE5-1FF5039EF694}"/>
                </a:ext>
              </a:extLst>
            </p:cNvPr>
            <p:cNvSpPr/>
            <p:nvPr/>
          </p:nvSpPr>
          <p:spPr>
            <a:xfrm>
              <a:off x="4626723" y="1842218"/>
              <a:ext cx="77199" cy="77199"/>
            </a:xfrm>
            <a:custGeom>
              <a:avLst/>
              <a:gdLst>
                <a:gd name="connsiteX0" fmla="*/ 77199 w 77199"/>
                <a:gd name="connsiteY0" fmla="*/ 38600 h 77199"/>
                <a:gd name="connsiteX1" fmla="*/ 38600 w 77199"/>
                <a:gd name="connsiteY1" fmla="*/ 77199 h 77199"/>
                <a:gd name="connsiteX2" fmla="*/ 0 w 77199"/>
                <a:gd name="connsiteY2" fmla="*/ 38600 h 77199"/>
                <a:gd name="connsiteX3" fmla="*/ 38600 w 77199"/>
                <a:gd name="connsiteY3" fmla="*/ 0 h 77199"/>
                <a:gd name="connsiteX4" fmla="*/ 77199 w 77199"/>
                <a:gd name="connsiteY4" fmla="*/ 38600 h 7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99" h="77199">
                  <a:moveTo>
                    <a:pt x="77199" y="38600"/>
                  </a:moveTo>
                  <a:cubicBezTo>
                    <a:pt x="77199" y="59918"/>
                    <a:pt x="59918" y="77199"/>
                    <a:pt x="38600" y="77199"/>
                  </a:cubicBezTo>
                  <a:cubicBezTo>
                    <a:pt x="17282" y="77199"/>
                    <a:pt x="0" y="59918"/>
                    <a:pt x="0" y="38600"/>
                  </a:cubicBezTo>
                  <a:cubicBezTo>
                    <a:pt x="0" y="17282"/>
                    <a:pt x="17282" y="0"/>
                    <a:pt x="38600" y="0"/>
                  </a:cubicBezTo>
                  <a:cubicBezTo>
                    <a:pt x="59918" y="0"/>
                    <a:pt x="77199" y="17282"/>
                    <a:pt x="77199" y="3860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887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2FCAED7B-3437-43CA-93EF-F43E6214F9D6}"/>
              </a:ext>
            </a:extLst>
          </p:cNvPr>
          <p:cNvGrpSpPr/>
          <p:nvPr userDrawn="1"/>
        </p:nvGrpSpPr>
        <p:grpSpPr>
          <a:xfrm>
            <a:off x="8914194" y="1831870"/>
            <a:ext cx="2307768" cy="2309828"/>
            <a:chOff x="8582298" y="2310847"/>
            <a:chExt cx="2026966" cy="20287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F55EBD7-1B90-4FC1-B0C9-AA8513B133AA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30B707A-5FD9-4157-9197-E3256385E8EF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03FF8C00-9D0B-4A21-9629-8F76797C6B1A}"/>
              </a:ext>
            </a:extLst>
          </p:cNvPr>
          <p:cNvGrpSpPr/>
          <p:nvPr userDrawn="1"/>
        </p:nvGrpSpPr>
        <p:grpSpPr>
          <a:xfrm>
            <a:off x="925989" y="1831870"/>
            <a:ext cx="2307768" cy="2309828"/>
            <a:chOff x="853440" y="2310847"/>
            <a:chExt cx="2026966" cy="20287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7D35B72-8A5F-4DC1-A93C-8FD79DCF30BB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B9B908D-A2F0-4EA9-A450-FB1B5C40471A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0" name="그룹 3">
            <a:extLst>
              <a:ext uri="{FF2B5EF4-FFF2-40B4-BE49-F238E27FC236}">
                <a16:creationId xmlns:a16="http://schemas.microsoft.com/office/drawing/2014/main" id="{634E4E22-E4F9-4988-A85F-328940E731C5}"/>
              </a:ext>
            </a:extLst>
          </p:cNvPr>
          <p:cNvGrpSpPr/>
          <p:nvPr userDrawn="1"/>
        </p:nvGrpSpPr>
        <p:grpSpPr>
          <a:xfrm>
            <a:off x="4920091" y="1831870"/>
            <a:ext cx="2307768" cy="2309828"/>
            <a:chOff x="4717869" y="2310847"/>
            <a:chExt cx="2026966" cy="202877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5A3D9C5-6753-476D-A018-A4CC5EEE4772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BD55736-6945-42DD-9434-B0178F9CEC5D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1D9F5339-7E63-4815-A1E3-3D47B5DC2DE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9618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693620C-0E56-4F85-8546-6FA3727CC7B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090284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BAF1635-73CA-4690-ADD6-B0FB33125ED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08438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948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93191" y="911351"/>
            <a:ext cx="10226675" cy="20320"/>
          </a:xfrm>
          <a:custGeom>
            <a:avLst/>
            <a:gdLst/>
            <a:ahLst/>
            <a:cxnLst/>
            <a:rect l="l" t="t" r="r" b="b"/>
            <a:pathLst>
              <a:path w="10226675" h="20319">
                <a:moveTo>
                  <a:pt x="0" y="19812"/>
                </a:moveTo>
                <a:lnTo>
                  <a:pt x="10226548" y="0"/>
                </a:lnTo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76460" y="48768"/>
            <a:ext cx="2351532" cy="1400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5051" y="232918"/>
            <a:ext cx="585216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6FC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436" y="1098931"/>
            <a:ext cx="11565127" cy="323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3499" y="6082552"/>
            <a:ext cx="1202613" cy="4800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9300" y="6035040"/>
            <a:ext cx="1961940" cy="60502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89204" y="5871971"/>
            <a:ext cx="11563985" cy="0"/>
          </a:xfrm>
          <a:custGeom>
            <a:avLst/>
            <a:gdLst/>
            <a:ahLst/>
            <a:cxnLst/>
            <a:rect l="l" t="t" r="r" b="b"/>
            <a:pathLst>
              <a:path w="11563985">
                <a:moveTo>
                  <a:pt x="0" y="0"/>
                </a:moveTo>
                <a:lnTo>
                  <a:pt x="11563604" y="0"/>
                </a:lnTo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79119" y="6157447"/>
            <a:ext cx="1473561" cy="4315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74595" y="6073625"/>
            <a:ext cx="1973120" cy="6702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2747" y="6070091"/>
            <a:ext cx="1386840" cy="62788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855756" y="5921827"/>
            <a:ext cx="845616" cy="79008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90143" y="48768"/>
            <a:ext cx="11737975" cy="1400810"/>
            <a:chOff x="390143" y="48768"/>
            <a:chExt cx="11737975" cy="1400810"/>
          </a:xfrm>
        </p:grpSpPr>
        <p:sp>
          <p:nvSpPr>
            <p:cNvPr id="10" name="object 10"/>
            <p:cNvSpPr/>
            <p:nvPr/>
          </p:nvSpPr>
          <p:spPr>
            <a:xfrm>
              <a:off x="393191" y="911351"/>
              <a:ext cx="10226675" cy="20320"/>
            </a:xfrm>
            <a:custGeom>
              <a:avLst/>
              <a:gdLst/>
              <a:ahLst/>
              <a:cxnLst/>
              <a:rect l="l" t="t" r="r" b="b"/>
              <a:pathLst>
                <a:path w="10226675" h="20319">
                  <a:moveTo>
                    <a:pt x="0" y="19812"/>
                  </a:moveTo>
                  <a:lnTo>
                    <a:pt x="10226548" y="0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6460" y="48768"/>
              <a:ext cx="2351532" cy="14005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35051" y="232918"/>
            <a:ext cx="75704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97604" algn="l"/>
              </a:tabLst>
            </a:pPr>
            <a:r>
              <a:rPr dirty="0"/>
              <a:t>А</a:t>
            </a:r>
            <a:r>
              <a:rPr spc="-385" dirty="0"/>
              <a:t> </a:t>
            </a:r>
            <a:r>
              <a:rPr dirty="0"/>
              <a:t>К</a:t>
            </a:r>
            <a:r>
              <a:rPr spc="-385" dirty="0"/>
              <a:t> </a:t>
            </a:r>
            <a:r>
              <a:rPr dirty="0"/>
              <a:t>С</a:t>
            </a:r>
            <a:r>
              <a:rPr spc="-385" dirty="0"/>
              <a:t> </a:t>
            </a:r>
            <a:r>
              <a:rPr dirty="0"/>
              <a:t>Е</a:t>
            </a:r>
            <a:r>
              <a:rPr spc="-390" dirty="0"/>
              <a:t> </a:t>
            </a:r>
            <a:r>
              <a:rPr dirty="0"/>
              <a:t>Л</a:t>
            </a:r>
            <a:r>
              <a:rPr spc="-390" dirty="0"/>
              <a:t> </a:t>
            </a:r>
            <a:r>
              <a:rPr dirty="0"/>
              <a:t>Е</a:t>
            </a:r>
            <a:r>
              <a:rPr spc="-390" dirty="0"/>
              <a:t> </a:t>
            </a:r>
            <a:r>
              <a:rPr dirty="0"/>
              <a:t>Р</a:t>
            </a:r>
            <a:r>
              <a:rPr spc="-395" dirty="0"/>
              <a:t> </a:t>
            </a:r>
            <a:r>
              <a:rPr dirty="0"/>
              <a:t>А</a:t>
            </a:r>
            <a:r>
              <a:rPr spc="-395" dirty="0"/>
              <a:t> </a:t>
            </a:r>
            <a:r>
              <a:rPr dirty="0"/>
              <a:t>Ц</a:t>
            </a:r>
            <a:r>
              <a:rPr spc="-385" dirty="0"/>
              <a:t> </a:t>
            </a:r>
            <a:r>
              <a:rPr dirty="0"/>
              <a:t>И</a:t>
            </a:r>
            <a:r>
              <a:rPr spc="-405" dirty="0"/>
              <a:t> </a:t>
            </a:r>
            <a:r>
              <a:rPr dirty="0"/>
              <a:t>О</a:t>
            </a:r>
            <a:r>
              <a:rPr spc="-390" dirty="0"/>
              <a:t> </a:t>
            </a:r>
            <a:r>
              <a:rPr dirty="0"/>
              <a:t>Н</a:t>
            </a:r>
            <a:r>
              <a:rPr spc="-400" dirty="0"/>
              <a:t> </a:t>
            </a:r>
            <a:r>
              <a:rPr dirty="0"/>
              <a:t>Н</a:t>
            </a:r>
            <a:r>
              <a:rPr spc="-385" dirty="0"/>
              <a:t> </a:t>
            </a:r>
            <a:r>
              <a:rPr dirty="0"/>
              <a:t>А</a:t>
            </a:r>
            <a:r>
              <a:rPr spc="-395" dirty="0"/>
              <a:t> </a:t>
            </a:r>
            <a:r>
              <a:rPr dirty="0"/>
              <a:t>Я	П</a:t>
            </a:r>
            <a:r>
              <a:rPr spc="-385" dirty="0"/>
              <a:t> </a:t>
            </a:r>
            <a:r>
              <a:rPr dirty="0"/>
              <a:t>Р</a:t>
            </a:r>
            <a:r>
              <a:rPr spc="-395" dirty="0"/>
              <a:t> </a:t>
            </a:r>
            <a:r>
              <a:rPr dirty="0"/>
              <a:t>О</a:t>
            </a:r>
            <a:r>
              <a:rPr spc="-390" dirty="0"/>
              <a:t> </a:t>
            </a:r>
            <a:r>
              <a:rPr dirty="0"/>
              <a:t>Г</a:t>
            </a:r>
            <a:r>
              <a:rPr spc="-395" dirty="0"/>
              <a:t> </a:t>
            </a:r>
            <a:r>
              <a:rPr dirty="0"/>
              <a:t>Р</a:t>
            </a:r>
            <a:r>
              <a:rPr spc="-395" dirty="0"/>
              <a:t> </a:t>
            </a:r>
            <a:r>
              <a:rPr dirty="0"/>
              <a:t>А</a:t>
            </a:r>
            <a:r>
              <a:rPr spc="-395" dirty="0"/>
              <a:t> </a:t>
            </a:r>
            <a:r>
              <a:rPr dirty="0"/>
              <a:t>М</a:t>
            </a:r>
            <a:r>
              <a:rPr spc="-390" dirty="0"/>
              <a:t> </a:t>
            </a:r>
            <a:r>
              <a:rPr dirty="0"/>
              <a:t>М</a:t>
            </a:r>
            <a:r>
              <a:rPr spc="-390" dirty="0"/>
              <a:t> </a:t>
            </a:r>
            <a:r>
              <a:rPr dirty="0"/>
              <a:t>А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Красноярского</a:t>
            </a:r>
            <a:r>
              <a:rPr b="0" spc="-1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института</a:t>
            </a:r>
            <a:r>
              <a:rPr b="0" spc="-3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железнодорожного транспорта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045933" y="3894922"/>
            <a:ext cx="4655439" cy="2464777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800" b="1" spc="-5" dirty="0">
                <a:latin typeface="Verdana"/>
                <a:cs typeface="Verdana"/>
              </a:rPr>
              <a:t>Блинков Алексей Константинович</a:t>
            </a: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Verdana"/>
              </a:rPr>
              <a:t>Студент 5 курса, </a:t>
            </a:r>
            <a:r>
              <a:rPr lang="ru-RU" dirty="0" err="1">
                <a:latin typeface="Verdana"/>
              </a:rPr>
              <a:t>КрИЖТ</a:t>
            </a:r>
            <a:r>
              <a:rPr lang="ru-RU" dirty="0">
                <a:latin typeface="Verdana"/>
              </a:rPr>
              <a:t> </a:t>
            </a:r>
            <a:r>
              <a:rPr lang="ru-RU" dirty="0" err="1">
                <a:latin typeface="Verdana"/>
              </a:rPr>
              <a:t>ИрГУПС</a:t>
            </a:r>
            <a:endParaRPr lang="ru-RU" dirty="0">
              <a:latin typeface="Verdana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endParaRPr lang="ru-RU" dirty="0">
              <a:latin typeface="Verdan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800" b="1" spc="-5" dirty="0">
                <a:latin typeface="Verdana"/>
                <a:cs typeface="Verdana"/>
              </a:rPr>
              <a:t>Руденко Кристина Владимировна</a:t>
            </a: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Verdana"/>
              </a:rPr>
              <a:t>Студент 5 курса, </a:t>
            </a:r>
            <a:r>
              <a:rPr lang="ru-RU" dirty="0" err="1">
                <a:latin typeface="Verdana"/>
              </a:rPr>
              <a:t>КрИЖТ</a:t>
            </a:r>
            <a:r>
              <a:rPr lang="ru-RU" dirty="0">
                <a:latin typeface="Verdana"/>
              </a:rPr>
              <a:t> </a:t>
            </a:r>
            <a:r>
              <a:rPr lang="ru-RU" dirty="0" err="1">
                <a:latin typeface="Verdana"/>
              </a:rPr>
              <a:t>ИрГУПС</a:t>
            </a:r>
            <a:endParaRPr lang="ru-RU" dirty="0">
              <a:latin typeface="Verdana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endParaRPr dirty="0">
              <a:latin typeface="Verdan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Verdana"/>
              <a:cs typeface="Verdan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C8EE56-B241-4967-86EC-CD5D5051B780}"/>
              </a:ext>
            </a:extLst>
          </p:cNvPr>
          <p:cNvSpPr txBox="1"/>
          <p:nvPr/>
        </p:nvSpPr>
        <p:spPr>
          <a:xfrm>
            <a:off x="6096001" y="2317998"/>
            <a:ext cx="6031992" cy="16723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2700" marR="5080" algn="just">
              <a:spcBef>
                <a:spcPts val="600"/>
              </a:spcBef>
            </a:pPr>
            <a:r>
              <a:rPr lang="ru-RU" sz="2800" dirty="0">
                <a:latin typeface="Verdana"/>
              </a:rPr>
              <a:t>Автоматизированная </a:t>
            </a:r>
            <a:r>
              <a:rPr lang="en-US" sz="2800" dirty="0">
                <a:latin typeface="Verdana"/>
              </a:rPr>
              <a:t>on-line</a:t>
            </a:r>
            <a:r>
              <a:rPr lang="ru-RU" sz="2800" dirty="0">
                <a:latin typeface="Verdana"/>
              </a:rPr>
              <a:t> обработка результатов поступающих с </a:t>
            </a:r>
            <a:r>
              <a:rPr lang="en-US" sz="2800" dirty="0">
                <a:latin typeface="Verdana"/>
              </a:rPr>
              <a:t>LIDAR</a:t>
            </a:r>
            <a:endParaRPr lang="ru-RU" sz="2800" dirty="0">
              <a:latin typeface="Verdana"/>
            </a:endParaRPr>
          </a:p>
          <a:p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16EC243-9C5F-4F9E-BAD2-B2910E2085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" y="1794254"/>
            <a:ext cx="5399202" cy="2863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EB80D6C-EBAC-400D-B84B-DAC5BF97BCB6}"/>
              </a:ext>
            </a:extLst>
          </p:cNvPr>
          <p:cNvSpPr/>
          <p:nvPr/>
        </p:nvSpPr>
        <p:spPr>
          <a:xfrm rot="1740758">
            <a:off x="10077378" y="2400074"/>
            <a:ext cx="2825384" cy="3092891"/>
          </a:xfrm>
          <a:custGeom>
            <a:avLst/>
            <a:gdLst>
              <a:gd name="connsiteX0" fmla="*/ 2621849 w 2825384"/>
              <a:gd name="connsiteY0" fmla="*/ 2586523 h 3092891"/>
              <a:gd name="connsiteX1" fmla="*/ 2612112 w 2825384"/>
              <a:gd name="connsiteY1" fmla="*/ 2611074 h 3092891"/>
              <a:gd name="connsiteX2" fmla="*/ 2650819 w 2825384"/>
              <a:gd name="connsiteY2" fmla="*/ 2656472 h 3092891"/>
              <a:gd name="connsiteX3" fmla="*/ 2691916 w 2825384"/>
              <a:gd name="connsiteY3" fmla="*/ 2614419 h 3092891"/>
              <a:gd name="connsiteX4" fmla="*/ 2648430 w 2825384"/>
              <a:gd name="connsiteY4" fmla="*/ 2576668 h 3092891"/>
              <a:gd name="connsiteX5" fmla="*/ 2621849 w 2825384"/>
              <a:gd name="connsiteY5" fmla="*/ 2586523 h 3092891"/>
              <a:gd name="connsiteX6" fmla="*/ 491988 w 2825384"/>
              <a:gd name="connsiteY6" fmla="*/ 2585807 h 3092891"/>
              <a:gd name="connsiteX7" fmla="*/ 480818 w 2825384"/>
              <a:gd name="connsiteY7" fmla="*/ 2614897 h 3092891"/>
              <a:gd name="connsiteX8" fmla="*/ 519047 w 2825384"/>
              <a:gd name="connsiteY8" fmla="*/ 2652171 h 3092891"/>
              <a:gd name="connsiteX9" fmla="*/ 560144 w 2825384"/>
              <a:gd name="connsiteY9" fmla="*/ 2613942 h 3092891"/>
              <a:gd name="connsiteX10" fmla="*/ 518570 w 2825384"/>
              <a:gd name="connsiteY10" fmla="*/ 2572844 h 3092891"/>
              <a:gd name="connsiteX11" fmla="*/ 491988 w 2825384"/>
              <a:gd name="connsiteY11" fmla="*/ 2585807 h 3092891"/>
              <a:gd name="connsiteX12" fmla="*/ 492526 w 2825384"/>
              <a:gd name="connsiteY12" fmla="*/ 449018 h 3092891"/>
              <a:gd name="connsiteX13" fmla="*/ 480818 w 2825384"/>
              <a:gd name="connsiteY13" fmla="*/ 475479 h 3092891"/>
              <a:gd name="connsiteX14" fmla="*/ 518092 w 2825384"/>
              <a:gd name="connsiteY14" fmla="*/ 514187 h 3092891"/>
              <a:gd name="connsiteX15" fmla="*/ 560145 w 2825384"/>
              <a:gd name="connsiteY15" fmla="*/ 475479 h 3092891"/>
              <a:gd name="connsiteX16" fmla="*/ 520004 w 2825384"/>
              <a:gd name="connsiteY16" fmla="*/ 438684 h 3092891"/>
              <a:gd name="connsiteX17" fmla="*/ 492526 w 2825384"/>
              <a:gd name="connsiteY17" fmla="*/ 449018 h 3092891"/>
              <a:gd name="connsiteX18" fmla="*/ 917589 w 2825384"/>
              <a:gd name="connsiteY18" fmla="*/ 24372 h 3092891"/>
              <a:gd name="connsiteX19" fmla="*/ 973023 w 2825384"/>
              <a:gd name="connsiteY19" fmla="*/ 0 h 3092891"/>
              <a:gd name="connsiteX20" fmla="*/ 993094 w 2825384"/>
              <a:gd name="connsiteY20" fmla="*/ 0 h 3092891"/>
              <a:gd name="connsiteX21" fmla="*/ 1004084 w 2825384"/>
              <a:gd name="connsiteY21" fmla="*/ 35840 h 3092891"/>
              <a:gd name="connsiteX22" fmla="*/ 972545 w 2825384"/>
              <a:gd name="connsiteY22" fmla="*/ 103220 h 3092891"/>
              <a:gd name="connsiteX23" fmla="*/ 794299 w 2825384"/>
              <a:gd name="connsiteY23" fmla="*/ 301536 h 3092891"/>
              <a:gd name="connsiteX24" fmla="*/ 672443 w 2825384"/>
              <a:gd name="connsiteY24" fmla="*/ 396631 h 3092891"/>
              <a:gd name="connsiteX25" fmla="*/ 683912 w 2825384"/>
              <a:gd name="connsiteY25" fmla="*/ 514665 h 3092891"/>
              <a:gd name="connsiteX26" fmla="*/ 689646 w 2825384"/>
              <a:gd name="connsiteY26" fmla="*/ 529000 h 3092891"/>
              <a:gd name="connsiteX27" fmla="*/ 1074331 w 2825384"/>
              <a:gd name="connsiteY27" fmla="*/ 858729 h 3092891"/>
              <a:gd name="connsiteX28" fmla="*/ 1347194 w 2825384"/>
              <a:gd name="connsiteY28" fmla="*/ 1027418 h 3092891"/>
              <a:gd name="connsiteX29" fmla="*/ 1375389 w 2825384"/>
              <a:gd name="connsiteY29" fmla="*/ 1028373 h 3092891"/>
              <a:gd name="connsiteX30" fmla="*/ 1812161 w 2825384"/>
              <a:gd name="connsiteY30" fmla="*/ 1047010 h 3092891"/>
              <a:gd name="connsiteX31" fmla="*/ 1836053 w 2825384"/>
              <a:gd name="connsiteY31" fmla="*/ 1046054 h 3092891"/>
              <a:gd name="connsiteX32" fmla="*/ 1912592 w 2825384"/>
              <a:gd name="connsiteY32" fmla="*/ 1000550 h 3092891"/>
              <a:gd name="connsiteX33" fmla="*/ 2086736 w 2825384"/>
              <a:gd name="connsiteY33" fmla="*/ 1314550 h 3092891"/>
              <a:gd name="connsiteX34" fmla="*/ 2122409 w 2825384"/>
              <a:gd name="connsiteY34" fmla="*/ 1423063 h 3092891"/>
              <a:gd name="connsiteX35" fmla="*/ 2090758 w 2825384"/>
              <a:gd name="connsiteY35" fmla="*/ 1760946 h 3092891"/>
              <a:gd name="connsiteX36" fmla="*/ 2091713 w 2825384"/>
              <a:gd name="connsiteY36" fmla="*/ 1786272 h 3092891"/>
              <a:gd name="connsiteX37" fmla="*/ 2386558 w 2825384"/>
              <a:gd name="connsiteY37" fmla="*/ 2221134 h 3092891"/>
              <a:gd name="connsiteX38" fmla="*/ 2588697 w 2825384"/>
              <a:gd name="connsiteY38" fmla="*/ 2432829 h 3092891"/>
              <a:gd name="connsiteX39" fmla="*/ 2608289 w 2825384"/>
              <a:gd name="connsiteY39" fmla="*/ 2437608 h 3092891"/>
              <a:gd name="connsiteX40" fmla="*/ 2677043 w 2825384"/>
              <a:gd name="connsiteY40" fmla="*/ 2430738 h 3092891"/>
              <a:gd name="connsiteX41" fmla="*/ 2712403 w 2825384"/>
              <a:gd name="connsiteY41" fmla="*/ 2442697 h 3092891"/>
              <a:gd name="connsiteX42" fmla="*/ 2825384 w 2825384"/>
              <a:gd name="connsiteY42" fmla="*/ 2646413 h 3092891"/>
              <a:gd name="connsiteX43" fmla="*/ 2806671 w 2825384"/>
              <a:gd name="connsiteY43" fmla="*/ 2695747 h 3092891"/>
              <a:gd name="connsiteX44" fmla="*/ 2765507 w 2825384"/>
              <a:gd name="connsiteY44" fmla="*/ 2743444 h 3092891"/>
              <a:gd name="connsiteX45" fmla="*/ 2561458 w 2825384"/>
              <a:gd name="connsiteY45" fmla="*/ 2761603 h 3092891"/>
              <a:gd name="connsiteX46" fmla="*/ 2495991 w 2825384"/>
              <a:gd name="connsiteY46" fmla="*/ 2851442 h 3092891"/>
              <a:gd name="connsiteX47" fmla="*/ 2279038 w 2825384"/>
              <a:gd name="connsiteY47" fmla="*/ 3055492 h 3092891"/>
              <a:gd name="connsiteX48" fmla="*/ 2215003 w 2825384"/>
              <a:gd name="connsiteY48" fmla="*/ 3088465 h 3092891"/>
              <a:gd name="connsiteX49" fmla="*/ 2180596 w 2825384"/>
              <a:gd name="connsiteY49" fmla="*/ 3086554 h 3092891"/>
              <a:gd name="connsiteX50" fmla="*/ 2176773 w 2825384"/>
              <a:gd name="connsiteY50" fmla="*/ 3052626 h 3092891"/>
              <a:gd name="connsiteX51" fmla="*/ 2217393 w 2825384"/>
              <a:gd name="connsiteY51" fmla="*/ 2971865 h 3092891"/>
              <a:gd name="connsiteX52" fmla="*/ 2488822 w 2825384"/>
              <a:gd name="connsiteY52" fmla="*/ 2699002 h 3092891"/>
              <a:gd name="connsiteX53" fmla="*/ 2493601 w 2825384"/>
              <a:gd name="connsiteY53" fmla="*/ 2695179 h 3092891"/>
              <a:gd name="connsiteX54" fmla="*/ 2472574 w 2825384"/>
              <a:gd name="connsiteY54" fmla="*/ 2623499 h 3092891"/>
              <a:gd name="connsiteX55" fmla="*/ 2476875 w 2825384"/>
              <a:gd name="connsiteY55" fmla="*/ 2571889 h 3092891"/>
              <a:gd name="connsiteX56" fmla="*/ 2473053 w 2825384"/>
              <a:gd name="connsiteY56" fmla="*/ 2558031 h 3092891"/>
              <a:gd name="connsiteX57" fmla="*/ 1988016 w 2825384"/>
              <a:gd name="connsiteY57" fmla="*/ 2137506 h 3092891"/>
              <a:gd name="connsiteX58" fmla="*/ 1840354 w 2825384"/>
              <a:gd name="connsiteY58" fmla="*/ 2045278 h 3092891"/>
              <a:gd name="connsiteX59" fmla="*/ 1819806 w 2825384"/>
              <a:gd name="connsiteY59" fmla="*/ 2045755 h 3092891"/>
              <a:gd name="connsiteX60" fmla="*/ 1324734 w 2825384"/>
              <a:gd name="connsiteY60" fmla="*/ 2045278 h 3092891"/>
              <a:gd name="connsiteX61" fmla="*/ 1304186 w 2825384"/>
              <a:gd name="connsiteY61" fmla="*/ 2045755 h 3092891"/>
              <a:gd name="connsiteX62" fmla="*/ 858812 w 2825384"/>
              <a:gd name="connsiteY62" fmla="*/ 2375485 h 3092891"/>
              <a:gd name="connsiteX63" fmla="*/ 687735 w 2825384"/>
              <a:gd name="connsiteY63" fmla="*/ 2547995 h 3092891"/>
              <a:gd name="connsiteX64" fmla="*/ 682478 w 2825384"/>
              <a:gd name="connsiteY64" fmla="*/ 2565677 h 3092891"/>
              <a:gd name="connsiteX65" fmla="*/ 670531 w 2825384"/>
              <a:gd name="connsiteY65" fmla="*/ 2692312 h 3092891"/>
              <a:gd name="connsiteX66" fmla="*/ 737911 w 2825384"/>
              <a:gd name="connsiteY66" fmla="*/ 2736754 h 3092891"/>
              <a:gd name="connsiteX67" fmla="*/ 971588 w 2825384"/>
              <a:gd name="connsiteY67" fmla="*/ 2957051 h 3092891"/>
              <a:gd name="connsiteX68" fmla="*/ 1007429 w 2825384"/>
              <a:gd name="connsiteY68" fmla="*/ 3019175 h 3092891"/>
              <a:gd name="connsiteX69" fmla="*/ 1006474 w 2825384"/>
              <a:gd name="connsiteY69" fmla="*/ 3055492 h 3092891"/>
              <a:gd name="connsiteX70" fmla="*/ 971111 w 2825384"/>
              <a:gd name="connsiteY70" fmla="*/ 3059793 h 3092891"/>
              <a:gd name="connsiteX71" fmla="*/ 870281 w 2825384"/>
              <a:gd name="connsiteY71" fmla="*/ 3012006 h 3092891"/>
              <a:gd name="connsiteX72" fmla="*/ 607931 w 2825384"/>
              <a:gd name="connsiteY72" fmla="*/ 2764948 h 3092891"/>
              <a:gd name="connsiteX73" fmla="*/ 604586 w 2825384"/>
              <a:gd name="connsiteY73" fmla="*/ 2761125 h 3092891"/>
              <a:gd name="connsiteX74" fmla="*/ 388589 w 2825384"/>
              <a:gd name="connsiteY74" fmla="*/ 2735320 h 3092891"/>
              <a:gd name="connsiteX75" fmla="*/ 361351 w 2825384"/>
              <a:gd name="connsiteY75" fmla="*/ 2513589 h 3092891"/>
              <a:gd name="connsiteX76" fmla="*/ 348926 w 2825384"/>
              <a:gd name="connsiteY76" fmla="*/ 2506899 h 3092891"/>
              <a:gd name="connsiteX77" fmla="*/ 27321 w 2825384"/>
              <a:gd name="connsiteY77" fmla="*/ 2221612 h 3092891"/>
              <a:gd name="connsiteX78" fmla="*/ 2471 w 2825384"/>
              <a:gd name="connsiteY78" fmla="*/ 2170480 h 3092891"/>
              <a:gd name="connsiteX79" fmla="*/ 32100 w 2825384"/>
              <a:gd name="connsiteY79" fmla="*/ 2136551 h 3092891"/>
              <a:gd name="connsiteX80" fmla="*/ 108080 w 2825384"/>
              <a:gd name="connsiteY80" fmla="*/ 2165701 h 3092891"/>
              <a:gd name="connsiteX81" fmla="*/ 322166 w 2825384"/>
              <a:gd name="connsiteY81" fmla="*/ 2333433 h 3092891"/>
              <a:gd name="connsiteX82" fmla="*/ 376642 w 2825384"/>
              <a:gd name="connsiteY82" fmla="*/ 2391733 h 3092891"/>
              <a:gd name="connsiteX83" fmla="*/ 424429 w 2825384"/>
              <a:gd name="connsiteY83" fmla="*/ 2454812 h 3092891"/>
              <a:gd name="connsiteX84" fmla="*/ 556799 w 2825384"/>
              <a:gd name="connsiteY84" fmla="*/ 2439519 h 3092891"/>
              <a:gd name="connsiteX85" fmla="*/ 567312 w 2825384"/>
              <a:gd name="connsiteY85" fmla="*/ 2436175 h 3092891"/>
              <a:gd name="connsiteX86" fmla="*/ 1011252 w 2825384"/>
              <a:gd name="connsiteY86" fmla="*/ 1876112 h 3092891"/>
              <a:gd name="connsiteX87" fmla="*/ 1059517 w 2825384"/>
              <a:gd name="connsiteY87" fmla="*/ 1781972 h 3092891"/>
              <a:gd name="connsiteX88" fmla="*/ 1059517 w 2825384"/>
              <a:gd name="connsiteY88" fmla="*/ 1764769 h 3092891"/>
              <a:gd name="connsiteX89" fmla="*/ 1082454 w 2825384"/>
              <a:gd name="connsiteY89" fmla="*/ 1280688 h 3092891"/>
              <a:gd name="connsiteX90" fmla="*/ 1080543 w 2825384"/>
              <a:gd name="connsiteY90" fmla="*/ 1262529 h 3092891"/>
              <a:gd name="connsiteX91" fmla="*/ 746991 w 2825384"/>
              <a:gd name="connsiteY91" fmla="*/ 811898 h 3092891"/>
              <a:gd name="connsiteX92" fmla="*/ 578781 w 2825384"/>
              <a:gd name="connsiteY92" fmla="*/ 647512 h 3092891"/>
              <a:gd name="connsiteX93" fmla="*/ 563011 w 2825384"/>
              <a:gd name="connsiteY93" fmla="*/ 642733 h 3092891"/>
              <a:gd name="connsiteX94" fmla="*/ 411527 w 2825384"/>
              <a:gd name="connsiteY94" fmla="*/ 621229 h 3092891"/>
              <a:gd name="connsiteX95" fmla="*/ 405314 w 2825384"/>
              <a:gd name="connsiteY95" fmla="*/ 629831 h 3092891"/>
              <a:gd name="connsiteX96" fmla="*/ 121461 w 2825384"/>
              <a:gd name="connsiteY96" fmla="*/ 910340 h 3092891"/>
              <a:gd name="connsiteX97" fmla="*/ 61249 w 2825384"/>
              <a:gd name="connsiteY97" fmla="*/ 939968 h 3092891"/>
              <a:gd name="connsiteX98" fmla="*/ 22542 w 2825384"/>
              <a:gd name="connsiteY98" fmla="*/ 938534 h 3092891"/>
              <a:gd name="connsiteX99" fmla="*/ 21109 w 2825384"/>
              <a:gd name="connsiteY99" fmla="*/ 898871 h 3092891"/>
              <a:gd name="connsiteX100" fmla="*/ 70329 w 2825384"/>
              <a:gd name="connsiteY100" fmla="*/ 811421 h 3092891"/>
              <a:gd name="connsiteX101" fmla="*/ 347014 w 2825384"/>
              <a:gd name="connsiteY101" fmla="*/ 554806 h 3092891"/>
              <a:gd name="connsiteX102" fmla="*/ 350360 w 2825384"/>
              <a:gd name="connsiteY102" fmla="*/ 552416 h 3092891"/>
              <a:gd name="connsiteX103" fmla="*/ 404836 w 2825384"/>
              <a:gd name="connsiteY103" fmla="*/ 330686 h 3092891"/>
              <a:gd name="connsiteX104" fmla="*/ 609842 w 2825384"/>
              <a:gd name="connsiteY104" fmla="*/ 323039 h 3092891"/>
              <a:gd name="connsiteX105" fmla="*/ 644249 w 2825384"/>
              <a:gd name="connsiteY105" fmla="*/ 273819 h 3092891"/>
              <a:gd name="connsiteX106" fmla="*/ 917589 w 2825384"/>
              <a:gd name="connsiteY106" fmla="*/ 24372 h 309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2825384" h="3092891">
                <a:moveTo>
                  <a:pt x="2621849" y="2586523"/>
                </a:moveTo>
                <a:cubicBezTo>
                  <a:pt x="2615457" y="2592557"/>
                  <a:pt x="2611873" y="2601039"/>
                  <a:pt x="2612112" y="2611074"/>
                </a:cubicBezTo>
                <a:cubicBezTo>
                  <a:pt x="2612590" y="2638791"/>
                  <a:pt x="2627882" y="2656950"/>
                  <a:pt x="2650819" y="2656472"/>
                </a:cubicBezTo>
                <a:cubicBezTo>
                  <a:pt x="2673279" y="2655994"/>
                  <a:pt x="2692395" y="2636402"/>
                  <a:pt x="2691916" y="2614419"/>
                </a:cubicBezTo>
                <a:cubicBezTo>
                  <a:pt x="2691438" y="2593871"/>
                  <a:pt x="2671368" y="2576190"/>
                  <a:pt x="2648430" y="2576668"/>
                </a:cubicBezTo>
                <a:cubicBezTo>
                  <a:pt x="2637439" y="2576906"/>
                  <a:pt x="2628240" y="2580491"/>
                  <a:pt x="2621849" y="2586523"/>
                </a:cubicBezTo>
                <a:close/>
                <a:moveTo>
                  <a:pt x="491988" y="2585807"/>
                </a:moveTo>
                <a:cubicBezTo>
                  <a:pt x="484999" y="2593512"/>
                  <a:pt x="480579" y="2603906"/>
                  <a:pt x="480818" y="2614897"/>
                </a:cubicBezTo>
                <a:cubicBezTo>
                  <a:pt x="480818" y="2635924"/>
                  <a:pt x="498022" y="2652649"/>
                  <a:pt x="519047" y="2652171"/>
                </a:cubicBezTo>
                <a:cubicBezTo>
                  <a:pt x="541029" y="2652171"/>
                  <a:pt x="560144" y="2634490"/>
                  <a:pt x="560144" y="2613942"/>
                </a:cubicBezTo>
                <a:cubicBezTo>
                  <a:pt x="560144" y="2591482"/>
                  <a:pt x="540551" y="2572844"/>
                  <a:pt x="518570" y="2572844"/>
                </a:cubicBezTo>
                <a:cubicBezTo>
                  <a:pt x="508535" y="2573083"/>
                  <a:pt x="498977" y="2578101"/>
                  <a:pt x="491988" y="2585807"/>
                </a:cubicBezTo>
                <a:close/>
                <a:moveTo>
                  <a:pt x="492526" y="449018"/>
                </a:moveTo>
                <a:cubicBezTo>
                  <a:pt x="485478" y="455648"/>
                  <a:pt x="481057" y="464966"/>
                  <a:pt x="480818" y="475479"/>
                </a:cubicBezTo>
                <a:cubicBezTo>
                  <a:pt x="480340" y="496506"/>
                  <a:pt x="497065" y="513708"/>
                  <a:pt x="518092" y="514187"/>
                </a:cubicBezTo>
                <a:cubicBezTo>
                  <a:pt x="538640" y="514187"/>
                  <a:pt x="559188" y="495072"/>
                  <a:pt x="560145" y="475479"/>
                </a:cubicBezTo>
                <a:cubicBezTo>
                  <a:pt x="560623" y="457320"/>
                  <a:pt x="541030" y="439161"/>
                  <a:pt x="520004" y="438684"/>
                </a:cubicBezTo>
                <a:cubicBezTo>
                  <a:pt x="509252" y="438445"/>
                  <a:pt x="499574" y="442387"/>
                  <a:pt x="492526" y="449018"/>
                </a:cubicBezTo>
                <a:close/>
                <a:moveTo>
                  <a:pt x="917589" y="24372"/>
                </a:moveTo>
                <a:cubicBezTo>
                  <a:pt x="934794" y="14335"/>
                  <a:pt x="954386" y="8124"/>
                  <a:pt x="973023" y="0"/>
                </a:cubicBezTo>
                <a:cubicBezTo>
                  <a:pt x="979713" y="0"/>
                  <a:pt x="986403" y="0"/>
                  <a:pt x="993094" y="0"/>
                </a:cubicBezTo>
                <a:cubicBezTo>
                  <a:pt x="1007429" y="8602"/>
                  <a:pt x="1009341" y="22460"/>
                  <a:pt x="1004084" y="35840"/>
                </a:cubicBezTo>
                <a:cubicBezTo>
                  <a:pt x="995005" y="58778"/>
                  <a:pt x="985446" y="82194"/>
                  <a:pt x="972545" y="103220"/>
                </a:cubicBezTo>
                <a:cubicBezTo>
                  <a:pt x="924758" y="179678"/>
                  <a:pt x="862635" y="243713"/>
                  <a:pt x="794299" y="301536"/>
                </a:cubicBezTo>
                <a:cubicBezTo>
                  <a:pt x="755592" y="334508"/>
                  <a:pt x="714017" y="364136"/>
                  <a:pt x="672443" y="396631"/>
                </a:cubicBezTo>
                <a:cubicBezTo>
                  <a:pt x="690125" y="434383"/>
                  <a:pt x="693947" y="473567"/>
                  <a:pt x="683912" y="514665"/>
                </a:cubicBezTo>
                <a:cubicBezTo>
                  <a:pt x="682956" y="518966"/>
                  <a:pt x="686302" y="525656"/>
                  <a:pt x="689646" y="529000"/>
                </a:cubicBezTo>
                <a:cubicBezTo>
                  <a:pt x="811503" y="646557"/>
                  <a:pt x="938138" y="757900"/>
                  <a:pt x="1074331" y="858729"/>
                </a:cubicBezTo>
                <a:cubicBezTo>
                  <a:pt x="1160347" y="922287"/>
                  <a:pt x="1249708" y="981542"/>
                  <a:pt x="1347194" y="1027418"/>
                </a:cubicBezTo>
                <a:cubicBezTo>
                  <a:pt x="1357229" y="1032196"/>
                  <a:pt x="1365352" y="1032197"/>
                  <a:pt x="1375389" y="1028373"/>
                </a:cubicBezTo>
                <a:cubicBezTo>
                  <a:pt x="1523528" y="973897"/>
                  <a:pt x="1669277" y="980587"/>
                  <a:pt x="1812161" y="1047010"/>
                </a:cubicBezTo>
                <a:cubicBezTo>
                  <a:pt x="1821240" y="1051311"/>
                  <a:pt x="1827930" y="1050833"/>
                  <a:pt x="1836053" y="1046054"/>
                </a:cubicBezTo>
                <a:lnTo>
                  <a:pt x="1912592" y="1000550"/>
                </a:lnTo>
                <a:lnTo>
                  <a:pt x="2086736" y="1314550"/>
                </a:lnTo>
                <a:lnTo>
                  <a:pt x="2122409" y="1423063"/>
                </a:lnTo>
                <a:cubicBezTo>
                  <a:pt x="2147206" y="1535422"/>
                  <a:pt x="2135916" y="1648049"/>
                  <a:pt x="2090758" y="1760946"/>
                </a:cubicBezTo>
                <a:cubicBezTo>
                  <a:pt x="2086934" y="1770503"/>
                  <a:pt x="2087412" y="1777671"/>
                  <a:pt x="2091713" y="1786272"/>
                </a:cubicBezTo>
                <a:cubicBezTo>
                  <a:pt x="2171995" y="1943492"/>
                  <a:pt x="2272826" y="2086853"/>
                  <a:pt x="2386558" y="2221134"/>
                </a:cubicBezTo>
                <a:cubicBezTo>
                  <a:pt x="2449636" y="2295681"/>
                  <a:pt x="2517494" y="2365927"/>
                  <a:pt x="2588697" y="2432829"/>
                </a:cubicBezTo>
                <a:cubicBezTo>
                  <a:pt x="2594909" y="2438564"/>
                  <a:pt x="2599687" y="2440475"/>
                  <a:pt x="2608289" y="2437608"/>
                </a:cubicBezTo>
                <a:cubicBezTo>
                  <a:pt x="2631705" y="2430201"/>
                  <a:pt x="2654642" y="2428051"/>
                  <a:pt x="2677043" y="2430738"/>
                </a:cubicBezTo>
                <a:lnTo>
                  <a:pt x="2712403" y="2442697"/>
                </a:lnTo>
                <a:lnTo>
                  <a:pt x="2825384" y="2646413"/>
                </a:lnTo>
                <a:lnTo>
                  <a:pt x="2806671" y="2695747"/>
                </a:lnTo>
                <a:cubicBezTo>
                  <a:pt x="2796569" y="2712562"/>
                  <a:pt x="2782949" y="2728511"/>
                  <a:pt x="2765507" y="2743444"/>
                </a:cubicBezTo>
                <a:cubicBezTo>
                  <a:pt x="2702907" y="2796966"/>
                  <a:pt x="2632660" y="2799355"/>
                  <a:pt x="2561458" y="2761603"/>
                </a:cubicBezTo>
                <a:cubicBezTo>
                  <a:pt x="2539476" y="2791709"/>
                  <a:pt x="2518928" y="2822770"/>
                  <a:pt x="2495991" y="2851442"/>
                </a:cubicBezTo>
                <a:cubicBezTo>
                  <a:pt x="2433389" y="2929813"/>
                  <a:pt x="2362664" y="3000059"/>
                  <a:pt x="2279038" y="3055492"/>
                </a:cubicBezTo>
                <a:cubicBezTo>
                  <a:pt x="2258967" y="3068872"/>
                  <a:pt x="2236985" y="3078430"/>
                  <a:pt x="2215003" y="3088465"/>
                </a:cubicBezTo>
                <a:cubicBezTo>
                  <a:pt x="2204011" y="3093244"/>
                  <a:pt x="2191110" y="3096111"/>
                  <a:pt x="2180596" y="3086554"/>
                </a:cubicBezTo>
                <a:cubicBezTo>
                  <a:pt x="2170083" y="3076996"/>
                  <a:pt x="2171995" y="3063616"/>
                  <a:pt x="2176773" y="3052626"/>
                </a:cubicBezTo>
                <a:cubicBezTo>
                  <a:pt x="2189198" y="3025386"/>
                  <a:pt x="2200668" y="2996714"/>
                  <a:pt x="2217393" y="2971865"/>
                </a:cubicBezTo>
                <a:cubicBezTo>
                  <a:pt x="2291462" y="2864823"/>
                  <a:pt x="2379390" y="2771160"/>
                  <a:pt x="2488822" y="2699002"/>
                </a:cubicBezTo>
                <a:cubicBezTo>
                  <a:pt x="2490255" y="2698046"/>
                  <a:pt x="2491211" y="2697091"/>
                  <a:pt x="2493601" y="2695179"/>
                </a:cubicBezTo>
                <a:cubicBezTo>
                  <a:pt x="2480699" y="2672719"/>
                  <a:pt x="2472574" y="2648826"/>
                  <a:pt x="2472574" y="2623499"/>
                </a:cubicBezTo>
                <a:cubicBezTo>
                  <a:pt x="2472574" y="2606295"/>
                  <a:pt x="2475920" y="2589092"/>
                  <a:pt x="2476875" y="2571889"/>
                </a:cubicBezTo>
                <a:cubicBezTo>
                  <a:pt x="2477353" y="2567111"/>
                  <a:pt x="2475919" y="2560898"/>
                  <a:pt x="2473053" y="2558031"/>
                </a:cubicBezTo>
                <a:cubicBezTo>
                  <a:pt x="2321090" y="2406546"/>
                  <a:pt x="2164350" y="2260319"/>
                  <a:pt x="1988016" y="2137506"/>
                </a:cubicBezTo>
                <a:cubicBezTo>
                  <a:pt x="1940229" y="2104533"/>
                  <a:pt x="1889574" y="2076339"/>
                  <a:pt x="1840354" y="2045278"/>
                </a:cubicBezTo>
                <a:cubicBezTo>
                  <a:pt x="1832709" y="2040499"/>
                  <a:pt x="1826974" y="2041933"/>
                  <a:pt x="1819806" y="2045755"/>
                </a:cubicBezTo>
                <a:cubicBezTo>
                  <a:pt x="1654941" y="2126038"/>
                  <a:pt x="1489599" y="2125560"/>
                  <a:pt x="1324734" y="2045278"/>
                </a:cubicBezTo>
                <a:cubicBezTo>
                  <a:pt x="1317087" y="2041455"/>
                  <a:pt x="1311832" y="2041454"/>
                  <a:pt x="1304186" y="2045755"/>
                </a:cubicBezTo>
                <a:cubicBezTo>
                  <a:pt x="1142188" y="2137506"/>
                  <a:pt x="994526" y="2248850"/>
                  <a:pt x="858812" y="2375485"/>
                </a:cubicBezTo>
                <a:cubicBezTo>
                  <a:pt x="799556" y="2430918"/>
                  <a:pt x="744602" y="2490174"/>
                  <a:pt x="687735" y="2547995"/>
                </a:cubicBezTo>
                <a:cubicBezTo>
                  <a:pt x="682478" y="2553252"/>
                  <a:pt x="681045" y="2558031"/>
                  <a:pt x="682478" y="2565677"/>
                </a:cubicBezTo>
                <a:cubicBezTo>
                  <a:pt x="692035" y="2614897"/>
                  <a:pt x="691080" y="2620154"/>
                  <a:pt x="670531" y="2692312"/>
                </a:cubicBezTo>
                <a:cubicBezTo>
                  <a:pt x="692992" y="2707126"/>
                  <a:pt x="715929" y="2721462"/>
                  <a:pt x="737911" y="2736754"/>
                </a:cubicBezTo>
                <a:cubicBezTo>
                  <a:pt x="825838" y="2799355"/>
                  <a:pt x="906598" y="2870079"/>
                  <a:pt x="971588" y="2957051"/>
                </a:cubicBezTo>
                <a:cubicBezTo>
                  <a:pt x="985925" y="2976167"/>
                  <a:pt x="996917" y="2998148"/>
                  <a:pt x="1007429" y="3019175"/>
                </a:cubicBezTo>
                <a:cubicBezTo>
                  <a:pt x="1013164" y="3030643"/>
                  <a:pt x="1016509" y="3044501"/>
                  <a:pt x="1006474" y="3055492"/>
                </a:cubicBezTo>
                <a:cubicBezTo>
                  <a:pt x="996917" y="3066005"/>
                  <a:pt x="983536" y="3062660"/>
                  <a:pt x="971111" y="3059793"/>
                </a:cubicBezTo>
                <a:cubicBezTo>
                  <a:pt x="934315" y="3051191"/>
                  <a:pt x="901820" y="3032555"/>
                  <a:pt x="870281" y="3012006"/>
                </a:cubicBezTo>
                <a:cubicBezTo>
                  <a:pt x="768017" y="2945105"/>
                  <a:pt x="680567" y="2862434"/>
                  <a:pt x="607931" y="2764948"/>
                </a:cubicBezTo>
                <a:cubicBezTo>
                  <a:pt x="606975" y="2763515"/>
                  <a:pt x="605542" y="2762559"/>
                  <a:pt x="604586" y="2761125"/>
                </a:cubicBezTo>
                <a:cubicBezTo>
                  <a:pt x="534817" y="2806044"/>
                  <a:pt x="440677" y="2787885"/>
                  <a:pt x="388589" y="2735320"/>
                </a:cubicBezTo>
                <a:cubicBezTo>
                  <a:pt x="339369" y="2686100"/>
                  <a:pt x="313085" y="2603906"/>
                  <a:pt x="361351" y="2513589"/>
                </a:cubicBezTo>
                <a:cubicBezTo>
                  <a:pt x="357050" y="2511200"/>
                  <a:pt x="352749" y="2509289"/>
                  <a:pt x="348926" y="2506899"/>
                </a:cubicBezTo>
                <a:cubicBezTo>
                  <a:pt x="220857" y="2435219"/>
                  <a:pt x="112859" y="2341078"/>
                  <a:pt x="27321" y="2221612"/>
                </a:cubicBezTo>
                <a:cubicBezTo>
                  <a:pt x="16330" y="2206320"/>
                  <a:pt x="8683" y="2188161"/>
                  <a:pt x="2471" y="2170480"/>
                </a:cubicBezTo>
                <a:cubicBezTo>
                  <a:pt x="-5652" y="2145630"/>
                  <a:pt x="6773" y="2130339"/>
                  <a:pt x="32100" y="2136551"/>
                </a:cubicBezTo>
                <a:cubicBezTo>
                  <a:pt x="58383" y="2143241"/>
                  <a:pt x="84665" y="2152798"/>
                  <a:pt x="108080" y="2165701"/>
                </a:cubicBezTo>
                <a:cubicBezTo>
                  <a:pt x="188840" y="2209187"/>
                  <a:pt x="257175" y="2269398"/>
                  <a:pt x="322166" y="2333433"/>
                </a:cubicBezTo>
                <a:cubicBezTo>
                  <a:pt x="341280" y="2352070"/>
                  <a:pt x="359440" y="2371185"/>
                  <a:pt x="376642" y="2391733"/>
                </a:cubicBezTo>
                <a:cubicBezTo>
                  <a:pt x="393368" y="2411804"/>
                  <a:pt x="408182" y="2433307"/>
                  <a:pt x="424429" y="2454812"/>
                </a:cubicBezTo>
                <a:cubicBezTo>
                  <a:pt x="465526" y="2431395"/>
                  <a:pt x="510446" y="2428528"/>
                  <a:pt x="556799" y="2439519"/>
                </a:cubicBezTo>
                <a:cubicBezTo>
                  <a:pt x="560145" y="2440475"/>
                  <a:pt x="565401" y="2438564"/>
                  <a:pt x="567312" y="2436175"/>
                </a:cubicBezTo>
                <a:cubicBezTo>
                  <a:pt x="732655" y="2263186"/>
                  <a:pt x="889874" y="2083985"/>
                  <a:pt x="1011252" y="1876112"/>
                </a:cubicBezTo>
                <a:cubicBezTo>
                  <a:pt x="1028933" y="1845529"/>
                  <a:pt x="1043746" y="1813511"/>
                  <a:pt x="1059517" y="1781972"/>
                </a:cubicBezTo>
                <a:cubicBezTo>
                  <a:pt x="1061907" y="1777193"/>
                  <a:pt x="1061907" y="1770025"/>
                  <a:pt x="1059517" y="1764769"/>
                </a:cubicBezTo>
                <a:cubicBezTo>
                  <a:pt x="992615" y="1599904"/>
                  <a:pt x="998827" y="1438384"/>
                  <a:pt x="1082454" y="1280688"/>
                </a:cubicBezTo>
                <a:cubicBezTo>
                  <a:pt x="1086277" y="1273042"/>
                  <a:pt x="1083888" y="1268263"/>
                  <a:pt x="1080543" y="1262529"/>
                </a:cubicBezTo>
                <a:cubicBezTo>
                  <a:pt x="987358" y="1099098"/>
                  <a:pt x="876493" y="948569"/>
                  <a:pt x="746991" y="811898"/>
                </a:cubicBezTo>
                <a:cubicBezTo>
                  <a:pt x="692991" y="755033"/>
                  <a:pt x="635169" y="701989"/>
                  <a:pt x="578781" y="647512"/>
                </a:cubicBezTo>
                <a:cubicBezTo>
                  <a:pt x="574958" y="644167"/>
                  <a:pt x="567312" y="641299"/>
                  <a:pt x="563011" y="642733"/>
                </a:cubicBezTo>
                <a:cubicBezTo>
                  <a:pt x="506145" y="658025"/>
                  <a:pt x="462659" y="652768"/>
                  <a:pt x="411527" y="621229"/>
                </a:cubicBezTo>
                <a:cubicBezTo>
                  <a:pt x="409615" y="624097"/>
                  <a:pt x="407226" y="626964"/>
                  <a:pt x="405314" y="629831"/>
                </a:cubicBezTo>
                <a:cubicBezTo>
                  <a:pt x="330767" y="742608"/>
                  <a:pt x="235671" y="836749"/>
                  <a:pt x="121461" y="910340"/>
                </a:cubicBezTo>
                <a:cubicBezTo>
                  <a:pt x="102824" y="922287"/>
                  <a:pt x="81798" y="931366"/>
                  <a:pt x="61249" y="939968"/>
                </a:cubicBezTo>
                <a:cubicBezTo>
                  <a:pt x="48824" y="945224"/>
                  <a:pt x="34011" y="950003"/>
                  <a:pt x="22542" y="938534"/>
                </a:cubicBezTo>
                <a:cubicBezTo>
                  <a:pt x="10595" y="926588"/>
                  <a:pt x="14895" y="910818"/>
                  <a:pt x="21109" y="898871"/>
                </a:cubicBezTo>
                <a:cubicBezTo>
                  <a:pt x="36400" y="868765"/>
                  <a:pt x="50736" y="838181"/>
                  <a:pt x="70329" y="811421"/>
                </a:cubicBezTo>
                <a:cubicBezTo>
                  <a:pt x="146310" y="708201"/>
                  <a:pt x="238539" y="622663"/>
                  <a:pt x="347014" y="554806"/>
                </a:cubicBezTo>
                <a:cubicBezTo>
                  <a:pt x="347970" y="554327"/>
                  <a:pt x="348926" y="553372"/>
                  <a:pt x="350360" y="552416"/>
                </a:cubicBezTo>
                <a:cubicBezTo>
                  <a:pt x="316432" y="465922"/>
                  <a:pt x="329333" y="388507"/>
                  <a:pt x="404836" y="330686"/>
                </a:cubicBezTo>
                <a:cubicBezTo>
                  <a:pt x="468872" y="281465"/>
                  <a:pt x="539118" y="282898"/>
                  <a:pt x="609842" y="323039"/>
                </a:cubicBezTo>
                <a:cubicBezTo>
                  <a:pt x="621312" y="306792"/>
                  <a:pt x="631825" y="290066"/>
                  <a:pt x="644249" y="273819"/>
                </a:cubicBezTo>
                <a:cubicBezTo>
                  <a:pt x="720708" y="174900"/>
                  <a:pt x="809113" y="88405"/>
                  <a:pt x="917589" y="2437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9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999FC2-0E30-4A08-A18C-07827B07F7FE}"/>
              </a:ext>
            </a:extLst>
          </p:cNvPr>
          <p:cNvGrpSpPr/>
          <p:nvPr/>
        </p:nvGrpSpPr>
        <p:grpSpPr>
          <a:xfrm>
            <a:off x="6858000" y="2467603"/>
            <a:ext cx="5444028" cy="2436882"/>
            <a:chOff x="6858001" y="2321171"/>
            <a:chExt cx="5444028" cy="20388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DEC145-DF52-418B-909A-5243E429DB80}"/>
                </a:ext>
              </a:extLst>
            </p:cNvPr>
            <p:cNvSpPr txBox="1"/>
            <p:nvPr/>
          </p:nvSpPr>
          <p:spPr>
            <a:xfrm>
              <a:off x="6858001" y="2321171"/>
              <a:ext cx="5444028" cy="824034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ru-RU" altLang="ko-KR" sz="3200" b="1" u="sng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Автоматизированная онлайн </a:t>
              </a:r>
              <a:r>
                <a:rPr lang="ru-RU" altLang="ko-KR" sz="32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обработка данных с </a:t>
              </a:r>
              <a:r>
                <a:rPr lang="en-US" altLang="ko-KR" sz="32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LIDAR</a:t>
              </a:r>
              <a:endParaRPr lang="ko-KR" altLang="en-US" sz="32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93DD00-4BE4-4ABC-9F6A-57CBBA45881B}"/>
                </a:ext>
              </a:extLst>
            </p:cNvPr>
            <p:cNvSpPr txBox="1"/>
            <p:nvPr/>
          </p:nvSpPr>
          <p:spPr>
            <a:xfrm>
              <a:off x="7086601" y="3252767"/>
              <a:ext cx="4840612" cy="1107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600" dirty="0">
                  <a:solidFill>
                    <a:schemeClr val="bg1"/>
                  </a:solidFill>
                  <a:cs typeface="Arial" pitchFamily="34" charset="0"/>
                </a:rPr>
                <a:t>Онлайн составление карт местности, онлайн проведение расчётов, необходимых для описания рельефа местности, онлайн мониторинг лавинно и пожароопасной местности, составление сигнальных отчетов </a:t>
              </a:r>
              <a:r>
                <a:rPr lang="ru-RU" sz="1600" b="1" u="sng" dirty="0">
                  <a:solidFill>
                    <a:schemeClr val="bg1"/>
                  </a:solidFill>
                  <a:cs typeface="Arial" pitchFamily="34" charset="0"/>
                </a:rPr>
                <a:t>без участия человека.</a:t>
              </a:r>
              <a:endParaRPr lang="en-US" altLang="ko-KR" sz="1600" b="1" u="sng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628C5C4-3E75-4CF7-8428-B00FEA711D6D}"/>
              </a:ext>
            </a:extLst>
          </p:cNvPr>
          <p:cNvCxnSpPr>
            <a:cxnSpLocks/>
          </p:cNvCxnSpPr>
          <p:nvPr/>
        </p:nvCxnSpPr>
        <p:spPr>
          <a:xfrm>
            <a:off x="6858000" y="3547533"/>
            <a:ext cx="5257800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D31372-ACDB-49F4-BC89-F9B6B4035A2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r="14011"/>
          <a:stretch>
            <a:fillRect/>
          </a:stretch>
        </p:blipFill>
        <p:spPr>
          <a:xfrm>
            <a:off x="394000" y="1261828"/>
            <a:ext cx="6921422" cy="503262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01565A-4AEF-4F4A-8EFF-CD1FB52FC5B4}"/>
              </a:ext>
            </a:extLst>
          </p:cNvPr>
          <p:cNvSpPr txBox="1"/>
          <p:nvPr/>
        </p:nvSpPr>
        <p:spPr>
          <a:xfrm>
            <a:off x="3352800" y="-147497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376092"/>
                </a:solidFill>
                <a:latin typeface="+mj-lt"/>
              </a:rPr>
              <a:t>Инновация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532F68-EC8A-4256-B824-0349FED57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1410247" cy="748032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169702-F143-4113-8C9A-8ABED5FB59F0}"/>
              </a:ext>
            </a:extLst>
          </p:cNvPr>
          <p:cNvSpPr txBox="1"/>
          <p:nvPr/>
        </p:nvSpPr>
        <p:spPr>
          <a:xfrm>
            <a:off x="11700976" y="62944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E1309E5-37D7-40E9-8B3C-B0B7DD508972}"/>
              </a:ext>
            </a:extLst>
          </p:cNvPr>
          <p:cNvGrpSpPr/>
          <p:nvPr/>
        </p:nvGrpSpPr>
        <p:grpSpPr>
          <a:xfrm>
            <a:off x="639213" y="2444986"/>
            <a:ext cx="3028217" cy="3026664"/>
            <a:chOff x="4574848" y="1897856"/>
            <a:chExt cx="3028217" cy="302666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D885441-F5CC-4617-82D9-507F7E84212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C4C749-A050-4531-9F9B-1221DDB374E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0687" y="-41882"/>
            <a:ext cx="11350625" cy="1015663"/>
          </a:xfrm>
        </p:spPr>
        <p:txBody>
          <a:bodyPr/>
          <a:lstStyle/>
          <a:p>
            <a:r>
              <a:rPr lang="ru-RU" sz="6600" dirty="0">
                <a:solidFill>
                  <a:srgbClr val="4F81BD"/>
                </a:solidFill>
                <a:latin typeface="+mj-lt"/>
              </a:rPr>
              <a:t>Целевая аудитория</a:t>
            </a:r>
            <a:endParaRPr lang="en-US" sz="6600" dirty="0">
              <a:solidFill>
                <a:srgbClr val="4F81BD"/>
              </a:solidFill>
              <a:latin typeface="+mj-lt"/>
            </a:endParaRP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6E5EDFCA-022D-4D8C-B506-D48E7987FC6D}"/>
              </a:ext>
            </a:extLst>
          </p:cNvPr>
          <p:cNvGrpSpPr/>
          <p:nvPr/>
        </p:nvGrpSpPr>
        <p:grpSpPr>
          <a:xfrm>
            <a:off x="147634" y="1646738"/>
            <a:ext cx="4734219" cy="4623159"/>
            <a:chOff x="924229" y="1606109"/>
            <a:chExt cx="4734219" cy="4623159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D30939D-7BAB-4EB5-8569-0029344FA1A4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4DDF060-EEDF-4988-9BF7-DF5C80C3C6BA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FAF1C4F-1585-4324-97C6-A80BBCD98325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137CBE5-6FD2-4BFF-9EC9-16F2B14D4873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54C6482-C76F-45F7-B58F-789F906C3898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A85AFA3-65FA-40AA-AF30-441647ADF4D4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22F06E0B-6481-4998-BDC8-AA32FCD8A6F0}"/>
              </a:ext>
            </a:extLst>
          </p:cNvPr>
          <p:cNvGrpSpPr/>
          <p:nvPr/>
        </p:nvGrpSpPr>
        <p:grpSpPr>
          <a:xfrm>
            <a:off x="28074" y="1833070"/>
            <a:ext cx="4250497" cy="4250497"/>
            <a:chOff x="735328" y="1762623"/>
            <a:chExt cx="4250497" cy="4250497"/>
          </a:xfrm>
        </p:grpSpPr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4FB8DD43-B8B8-4836-A71E-65995597970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9AD61B8-64DB-48B2-A293-8BA2A4FFDBBD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FDED364F-5E0B-4B82-97AD-7355D6905102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2918E7AD-0C23-4EA7-81FF-19DDBCFDFCA3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lock Arc 5">
              <a:extLst>
                <a:ext uri="{FF2B5EF4-FFF2-40B4-BE49-F238E27FC236}">
                  <a16:creationId xmlns:a16="http://schemas.microsoft.com/office/drawing/2014/main" id="{8C64DB15-620D-42E8-B431-290C3885137E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041D7C-4357-4F13-9FF3-B80C4B30E9EA}"/>
              </a:ext>
            </a:extLst>
          </p:cNvPr>
          <p:cNvSpPr/>
          <p:nvPr/>
        </p:nvSpPr>
        <p:spPr>
          <a:xfrm>
            <a:off x="943853" y="3583027"/>
            <a:ext cx="2418936" cy="946224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E415DC2-66BA-45E0-A613-AD5B685BB9FA}"/>
              </a:ext>
            </a:extLst>
          </p:cNvPr>
          <p:cNvCxnSpPr>
            <a:cxnSpLocks/>
          </p:cNvCxnSpPr>
          <p:nvPr/>
        </p:nvCxnSpPr>
        <p:spPr>
          <a:xfrm>
            <a:off x="5229528" y="1941971"/>
            <a:ext cx="5974760" cy="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62477C7-A17E-485E-A9D8-0FE0ED832BA9}"/>
              </a:ext>
            </a:extLst>
          </p:cNvPr>
          <p:cNvCxnSpPr>
            <a:cxnSpLocks/>
          </p:cNvCxnSpPr>
          <p:nvPr/>
        </p:nvCxnSpPr>
        <p:spPr>
          <a:xfrm>
            <a:off x="5483028" y="2446370"/>
            <a:ext cx="6003032" cy="709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06828D3-8C27-4CD4-A49E-B9FD18921677}"/>
              </a:ext>
            </a:extLst>
          </p:cNvPr>
          <p:cNvCxnSpPr>
            <a:cxnSpLocks/>
          </p:cNvCxnSpPr>
          <p:nvPr/>
        </p:nvCxnSpPr>
        <p:spPr>
          <a:xfrm>
            <a:off x="5660903" y="3061870"/>
            <a:ext cx="6003032" cy="709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0A62838-0FEC-4220-858E-5ADA084C7629}"/>
              </a:ext>
            </a:extLst>
          </p:cNvPr>
          <p:cNvCxnSpPr>
            <a:cxnSpLocks/>
          </p:cNvCxnSpPr>
          <p:nvPr/>
        </p:nvCxnSpPr>
        <p:spPr>
          <a:xfrm>
            <a:off x="5768280" y="3925258"/>
            <a:ext cx="6003032" cy="709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B9BE547-582C-48D5-BC15-FE0047B1E72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17613"/>
            <a:ext cx="2804160" cy="342900"/>
          </a:xfrm>
        </p:spPr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6558E3-ADB4-4FF3-8745-268202B92DD7}"/>
              </a:ext>
            </a:extLst>
          </p:cNvPr>
          <p:cNvSpPr txBox="1"/>
          <p:nvPr/>
        </p:nvSpPr>
        <p:spPr>
          <a:xfrm>
            <a:off x="5229528" y="1477674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F1F24"/>
                </a:solidFill>
                <a:latin typeface="IBM_Plex_Sans"/>
              </a:rPr>
              <a:t>Центральная дирекция по ремонту пути ОАО «РЖД»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ED1F02-704B-4FBA-8BCD-773D124D29BC}"/>
              </a:ext>
            </a:extLst>
          </p:cNvPr>
          <p:cNvSpPr txBox="1"/>
          <p:nvPr/>
        </p:nvSpPr>
        <p:spPr>
          <a:xfrm>
            <a:off x="5483028" y="2045399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F1F24"/>
                </a:solidFill>
                <a:latin typeface="IBM_Plex_Sans"/>
              </a:rPr>
              <a:t>Центральная дирекция инфраструктуры ОАО «РЖД»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275419-7703-41BE-BB55-5505364D9D1F}"/>
              </a:ext>
            </a:extLst>
          </p:cNvPr>
          <p:cNvSpPr txBox="1"/>
          <p:nvPr/>
        </p:nvSpPr>
        <p:spPr>
          <a:xfrm>
            <a:off x="5664427" y="2617906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F1F24"/>
                </a:solidFill>
                <a:latin typeface="IBM_Plex_Sans"/>
              </a:rPr>
              <a:t>Департамент капитального строительства ОАО «РЖД»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91C4B32-E220-41D5-8530-8E5203FBFE3F}"/>
              </a:ext>
            </a:extLst>
          </p:cNvPr>
          <p:cNvSpPr txBox="1"/>
          <p:nvPr/>
        </p:nvSpPr>
        <p:spPr>
          <a:xfrm>
            <a:off x="5684852" y="3190413"/>
            <a:ext cx="614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F1F24"/>
                </a:solidFill>
                <a:latin typeface="IBM_Plex_Sans"/>
              </a:rPr>
              <a:t>Центральная дирекция по управлению </a:t>
            </a:r>
            <a:r>
              <a:rPr lang="ru-RU" dirty="0" err="1">
                <a:solidFill>
                  <a:srgbClr val="1F1F24"/>
                </a:solidFill>
                <a:latin typeface="IBM_Plex_Sans"/>
              </a:rPr>
              <a:t>терминально</a:t>
            </a:r>
            <a:r>
              <a:rPr lang="ru-RU" dirty="0">
                <a:solidFill>
                  <a:srgbClr val="1F1F24"/>
                </a:solidFill>
                <a:latin typeface="IBM_Plex_Sans"/>
              </a:rPr>
              <a:t>-складским комплексом ОАО «РЖД»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F0C3CFE-B982-4046-A611-87A3329A3C44}"/>
              </a:ext>
            </a:extLst>
          </p:cNvPr>
          <p:cNvSpPr txBox="1"/>
          <p:nvPr/>
        </p:nvSpPr>
        <p:spPr>
          <a:xfrm>
            <a:off x="5795556" y="4097479"/>
            <a:ext cx="6148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>
                <a:solidFill>
                  <a:srgbClr val="1F1F24"/>
                </a:solidFill>
                <a:effectLst/>
                <a:latin typeface="IBM_Plex_Sans"/>
              </a:rPr>
              <a:t>Дирекция аварийно-восстановительных средств </a:t>
            </a:r>
            <a:r>
              <a:rPr lang="ru-RU" dirty="0"/>
              <a:t>ОАО «РЖД»</a:t>
            </a:r>
            <a:endParaRPr lang="ru-RU" b="0" i="0" u="none" strike="noStrike" dirty="0">
              <a:solidFill>
                <a:srgbClr val="1F1F24"/>
              </a:solidFill>
              <a:effectLst/>
              <a:latin typeface="IBM_Plex_San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315E4D-79A8-44A2-869B-4B44117DCEF9}"/>
              </a:ext>
            </a:extLst>
          </p:cNvPr>
          <p:cNvSpPr txBox="1"/>
          <p:nvPr/>
        </p:nvSpPr>
        <p:spPr>
          <a:xfrm>
            <a:off x="5766103" y="4768510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>
                <a:solidFill>
                  <a:srgbClr val="1F1F24"/>
                </a:solidFill>
                <a:effectLst/>
                <a:latin typeface="IBM_Plex_Sans"/>
              </a:rPr>
              <a:t>Административно-хозяйственный центр</a:t>
            </a:r>
          </a:p>
        </p:txBody>
      </p:sp>
      <p:cxnSp>
        <p:nvCxnSpPr>
          <p:cNvPr id="52" name="Straight Connector 38">
            <a:extLst>
              <a:ext uri="{FF2B5EF4-FFF2-40B4-BE49-F238E27FC236}">
                <a16:creationId xmlns:a16="http://schemas.microsoft.com/office/drawing/2014/main" id="{2CB6C244-0B8A-492C-952E-D3928C845071}"/>
              </a:ext>
            </a:extLst>
          </p:cNvPr>
          <p:cNvCxnSpPr>
            <a:cxnSpLocks/>
          </p:cNvCxnSpPr>
          <p:nvPr/>
        </p:nvCxnSpPr>
        <p:spPr>
          <a:xfrm>
            <a:off x="5311919" y="5917221"/>
            <a:ext cx="5974760" cy="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40">
            <a:extLst>
              <a:ext uri="{FF2B5EF4-FFF2-40B4-BE49-F238E27FC236}">
                <a16:creationId xmlns:a16="http://schemas.microsoft.com/office/drawing/2014/main" id="{7552FA92-00D1-452C-B400-407A98EA2F5C}"/>
              </a:ext>
            </a:extLst>
          </p:cNvPr>
          <p:cNvCxnSpPr>
            <a:cxnSpLocks/>
          </p:cNvCxnSpPr>
          <p:nvPr/>
        </p:nvCxnSpPr>
        <p:spPr>
          <a:xfrm>
            <a:off x="5660903" y="4532052"/>
            <a:ext cx="6003032" cy="709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39">
            <a:extLst>
              <a:ext uri="{FF2B5EF4-FFF2-40B4-BE49-F238E27FC236}">
                <a16:creationId xmlns:a16="http://schemas.microsoft.com/office/drawing/2014/main" id="{96E98511-7E46-4A55-BC09-6FC077126E65}"/>
              </a:ext>
            </a:extLst>
          </p:cNvPr>
          <p:cNvCxnSpPr>
            <a:cxnSpLocks/>
          </p:cNvCxnSpPr>
          <p:nvPr/>
        </p:nvCxnSpPr>
        <p:spPr>
          <a:xfrm>
            <a:off x="5487382" y="5155029"/>
            <a:ext cx="6003032" cy="709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40F2534-3B5C-4712-BDDC-ACD1D11D6B15}"/>
              </a:ext>
            </a:extLst>
          </p:cNvPr>
          <p:cNvSpPr txBox="1"/>
          <p:nvPr/>
        </p:nvSpPr>
        <p:spPr>
          <a:xfrm>
            <a:off x="5460485" y="5365434"/>
            <a:ext cx="6139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u="none" strike="noStrike" dirty="0">
                <a:solidFill>
                  <a:srgbClr val="1F1F24"/>
                </a:solidFill>
                <a:effectLst/>
                <a:latin typeface="IBM_Plex_Sans"/>
              </a:rPr>
              <a:t>Центр охраны окружающей среды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2633" y="18728"/>
            <a:ext cx="11350625" cy="923330"/>
          </a:xfrm>
        </p:spPr>
        <p:txBody>
          <a:bodyPr/>
          <a:lstStyle/>
          <a:p>
            <a:r>
              <a:rPr lang="ru-RU" sz="6000" dirty="0">
                <a:solidFill>
                  <a:srgbClr val="4F81BD"/>
                </a:solidFill>
                <a:latin typeface="+mj-lt"/>
              </a:rPr>
              <a:t>Какие проблемы решаем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5D3D65-98C6-42AF-88BD-90460A520A97}"/>
              </a:ext>
            </a:extLst>
          </p:cNvPr>
          <p:cNvGrpSpPr/>
          <p:nvPr/>
        </p:nvGrpSpPr>
        <p:grpSpPr>
          <a:xfrm>
            <a:off x="-162479" y="2634432"/>
            <a:ext cx="4584240" cy="3672938"/>
            <a:chOff x="2606012" y="1916832"/>
            <a:chExt cx="4054220" cy="3248281"/>
          </a:xfrm>
        </p:grpSpPr>
        <p:sp>
          <p:nvSpPr>
            <p:cNvPr id="4" name="Rounded Rectangle 71">
              <a:extLst>
                <a:ext uri="{FF2B5EF4-FFF2-40B4-BE49-F238E27FC236}">
                  <a16:creationId xmlns:a16="http://schemas.microsoft.com/office/drawing/2014/main" id="{7E64C0D3-88AC-4D36-8F92-0CFC343FFD83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41">
              <a:extLst>
                <a:ext uri="{FF2B5EF4-FFF2-40B4-BE49-F238E27FC236}">
                  <a16:creationId xmlns:a16="http://schemas.microsoft.com/office/drawing/2014/main" id="{6F24A88F-214C-430F-9611-C9CDE85D5B27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12B15AC0-1936-4A56-A57B-719047C81924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81F9FB-37FD-4A7A-82BF-97349FAA85FA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0277B8C-9034-4BE7-A1C2-9236107253E5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9C4569E-F35A-4680-91DD-7D73DD134E74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n>
                  <a:solidFill>
                    <a:schemeClr val="accent4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E28B81A-A7C6-4F2D-936B-2161400476AB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8F38A6-43AD-49F9-B26E-64B1FB72C8F2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B27A0A4-5FBD-4A34-B6CD-C8C47EA2690C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843D05-70AD-46C4-BBED-A4E6991FC2C1}"/>
              </a:ext>
            </a:extLst>
          </p:cNvPr>
          <p:cNvGrpSpPr/>
          <p:nvPr/>
        </p:nvGrpSpPr>
        <p:grpSpPr>
          <a:xfrm>
            <a:off x="4618797" y="972538"/>
            <a:ext cx="6800117" cy="6086538"/>
            <a:chOff x="-87858" y="2868815"/>
            <a:chExt cx="4739891" cy="52901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FA5F5A-486A-4E44-89E0-0F84F9D3FA60}"/>
                </a:ext>
              </a:extLst>
            </p:cNvPr>
            <p:cNvSpPr txBox="1"/>
            <p:nvPr/>
          </p:nvSpPr>
          <p:spPr>
            <a:xfrm>
              <a:off x="500206" y="2868815"/>
              <a:ext cx="3924773" cy="531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600" b="1" dirty="0">
                  <a:solidFill>
                    <a:srgbClr val="FF0000"/>
                  </a:solidFill>
                  <a:cs typeface="Arial" pitchFamily="34" charset="0"/>
                </a:rPr>
                <a:t>ОАО «РЖД»</a:t>
              </a:r>
              <a:endParaRPr lang="ko-KR" altLang="en-US" sz="36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386667-5281-45F4-A534-69863D215940}"/>
                </a:ext>
              </a:extLst>
            </p:cNvPr>
            <p:cNvSpPr txBox="1"/>
            <p:nvPr/>
          </p:nvSpPr>
          <p:spPr>
            <a:xfrm>
              <a:off x="-87858" y="3477615"/>
              <a:ext cx="4739891" cy="4681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Оперативный и автономный мониторинг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состояния, а также составления сигнальных отчетов </a:t>
              </a:r>
              <a:r>
                <a:rPr lang="ru-RU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без участия человека</a:t>
              </a:r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: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Лавиноопасных, селеопасных и пожароопасных участков местности.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Стрелочных переводов.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Контактной сети.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Путей отвода.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Инфраструктуры.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Железнодорожного полотна.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Измерения объемов грузов в вагонах и на складах.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Гидросооружения.</a:t>
              </a:r>
            </a:p>
            <a:p>
              <a:pPr marL="539750" indent="-269875" algn="just">
                <a:buFont typeface="Wingdings" panose="05000000000000000000" pitchFamily="2" charset="2"/>
                <a:buChar char="Ø"/>
              </a:pP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Сокращения затрат на время выполнения геодезических и </a:t>
              </a:r>
              <a:r>
                <a:rPr lang="ru-RU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макршейдерских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работ на 50%.</a:t>
              </a:r>
            </a:p>
            <a:p>
              <a:pPr algn="just"/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Сокращение такой единицы как человеко-часов на 30-40%</a:t>
              </a:r>
            </a:p>
            <a:p>
              <a:pPr algn="just"/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Построение масштабных планов и профилей путей</a:t>
              </a:r>
            </a:p>
            <a:p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reeform 7">
            <a:extLst>
              <a:ext uri="{FF2B5EF4-FFF2-40B4-BE49-F238E27FC236}">
                <a16:creationId xmlns:a16="http://schemas.microsoft.com/office/drawing/2014/main" id="{8E5A45E0-C8E0-4AC2-86D2-3D961344F850}"/>
              </a:ext>
            </a:extLst>
          </p:cNvPr>
          <p:cNvSpPr/>
          <p:nvPr/>
        </p:nvSpPr>
        <p:spPr>
          <a:xfrm>
            <a:off x="2057401" y="1366609"/>
            <a:ext cx="3304758" cy="2792128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008000"/>
              </a:highlight>
            </a:endParaRPr>
          </a:p>
        </p:txBody>
      </p:sp>
      <p:sp>
        <p:nvSpPr>
          <p:cNvPr id="29" name="Номер слайда 28">
            <a:extLst>
              <a:ext uri="{FF2B5EF4-FFF2-40B4-BE49-F238E27FC236}">
                <a16:creationId xmlns:a16="http://schemas.microsoft.com/office/drawing/2014/main" id="{C772FCA9-366D-40A2-8232-ECD552D3D0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29098" y="6403137"/>
            <a:ext cx="2804160" cy="342900"/>
          </a:xfrm>
        </p:spPr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906000" y="633256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kumimoji="0" sz="1200" kern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fld id="{1AD9BFA5-F963-49D6-AB4C-6C2284789760}" type="slidenum">
              <a:rPr lang="en-US" sz="2000" smtClean="0"/>
              <a:pPr/>
              <a:t>5</a:t>
            </a:fld>
            <a:endParaRPr lang="en-US" sz="2000" dirty="0"/>
          </a:p>
        </p:txBody>
      </p:sp>
      <p:pic>
        <p:nvPicPr>
          <p:cNvPr id="13" name="Picture 2" descr="http://fasie.ru/local/templates/.default/markup/img/ico_bio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780" y="1752883"/>
            <a:ext cx="230628" cy="28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http://fasie.ru/local/templates/.default/markup/img/ico_med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526996"/>
            <a:ext cx="246352" cy="23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http://fasie.ru/local/templates/.default/markup/img/ico_mat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350" y="3505484"/>
            <a:ext cx="240980" cy="27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fasie.ru/local/templates/.default/markup/img/ico_it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704" y="2610399"/>
            <a:ext cx="223808" cy="2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7274"/>
              </p:ext>
            </p:extLst>
          </p:nvPr>
        </p:nvGraphicFramePr>
        <p:xfrm>
          <a:off x="952500" y="1565501"/>
          <a:ext cx="10286999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5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1001">
                  <a:extLst>
                    <a:ext uri="{9D8B030D-6E8A-4147-A177-3AD203B41FA5}">
                      <a16:colId xmlns:a16="http://schemas.microsoft.com/office/drawing/2014/main" val="2684538499"/>
                    </a:ext>
                  </a:extLst>
                </a:gridCol>
              </a:tblGrid>
              <a:tr h="925170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Arial"/>
                        </a:rPr>
                        <a:t>Параметр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Arial"/>
                        </a:rPr>
                        <a:t>AUTOGEO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Красгеотрейд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Кадастровое Бюро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41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latin typeface="+mn-lt"/>
                        </a:rPr>
                        <a:t>Квадрокоптер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06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Arial"/>
                        </a:rPr>
                        <a:t>LIDAR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89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Стоимость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+mn-lt"/>
                        </a:rPr>
                        <a:t>работ на 1 Га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162 000 </a:t>
                      </a:r>
                      <a:r>
                        <a:rPr lang="ru-RU" sz="20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Руб</a:t>
                      </a:r>
                      <a:endParaRPr lang="ru-RU" sz="20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250 000 </a:t>
                      </a:r>
                      <a:r>
                        <a:rPr lang="ru-RU" sz="2000" b="1" dirty="0" err="1">
                          <a:latin typeface="+mn-lt"/>
                        </a:rPr>
                        <a:t>Руб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183 000 </a:t>
                      </a:r>
                      <a:r>
                        <a:rPr lang="ru-RU" sz="2000" b="1" dirty="0" err="1">
                          <a:latin typeface="+mn-lt"/>
                        </a:rPr>
                        <a:t>Руб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685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Время проведения работ на 1 Га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2</a:t>
                      </a:r>
                      <a:r>
                        <a:rPr lang="ru-RU" sz="2000" b="1" baseline="0" dirty="0">
                          <a:latin typeface="+mn-lt"/>
                        </a:rPr>
                        <a:t> дня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1 неделя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5 дней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01600" y="0"/>
            <a:ext cx="11019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rgbClr val="4F81BD"/>
                </a:solidFill>
                <a:latin typeface="+mj-lt"/>
              </a:rPr>
              <a:t>Сравнение с конкурентами</a:t>
            </a:r>
            <a:endParaRPr lang="ru-RU" sz="5400" cap="al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413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243803-B603-4411-96AF-7B0BAFF5A829}"/>
              </a:ext>
            </a:extLst>
          </p:cNvPr>
          <p:cNvSpPr txBox="1"/>
          <p:nvPr/>
        </p:nvSpPr>
        <p:spPr>
          <a:xfrm flipH="1">
            <a:off x="434212" y="291636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Бизнес-модель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5AD1D8-375C-46AC-B620-E40B2193D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4" y="930521"/>
            <a:ext cx="9159498" cy="587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600" y="304800"/>
            <a:ext cx="5983288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3200" b="1" dirty="0"/>
              <a:t>Мини экономика проекта</a:t>
            </a:r>
            <a:endParaRPr lang="en-US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20A1E3-4D32-4CCC-9E51-E55889B99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387263"/>
              </p:ext>
            </p:extLst>
          </p:nvPr>
        </p:nvGraphicFramePr>
        <p:xfrm>
          <a:off x="304800" y="1030876"/>
          <a:ext cx="8153400" cy="5522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4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68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Затраты на проект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4 500 000 </a:t>
                      </a:r>
                      <a:r>
                        <a:rPr lang="ru-RU" altLang="ko-KR" sz="2000" b="1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руб</a:t>
                      </a:r>
                      <a:endParaRPr lang="ko-KR" alt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Срок окупаемости проекта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2,8 года</a:t>
                      </a:r>
                      <a:endParaRPr lang="ko-KR" alt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7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Стоимость услуги на аэросъемку 1 ГА местности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ko-KR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162 000руб</a:t>
                      </a:r>
                      <a:endParaRPr lang="ko-KR" alt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34EC6F79-9A4D-4168-8A57-713B484F9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940" y="1556140"/>
            <a:ext cx="2787260" cy="278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A83D301-9237-4913-A10B-454111CABAC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-98412"/>
            <a:ext cx="11572875" cy="1107996"/>
          </a:xfrm>
        </p:spPr>
        <p:txBody>
          <a:bodyPr/>
          <a:lstStyle/>
          <a:p>
            <a:r>
              <a:rPr lang="ru-RU" sz="7200" dirty="0">
                <a:solidFill>
                  <a:srgbClr val="4F81BD"/>
                </a:solidFill>
              </a:rPr>
              <a:t>Наша команда</a:t>
            </a:r>
            <a:endParaRPr lang="en-US" sz="7200" dirty="0">
              <a:solidFill>
                <a:srgbClr val="4F81BD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75B3B6-FC77-4CED-A2B9-AAD7145A999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1111"/>
          <a:stretch>
            <a:fillRect/>
          </a:stretch>
        </p:blipFill>
        <p:spPr>
          <a:xfrm>
            <a:off x="777222" y="1715937"/>
            <a:ext cx="2098484" cy="2098483"/>
          </a:xfrm>
          <a:prstGeom prst="ellipse">
            <a:avLst/>
          </a:prstGeom>
          <a:ln w="101600" cap="rnd">
            <a:solidFill>
              <a:srgbClr val="4F81BD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A9573FD-367A-4987-A938-7831C12C9E9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1142"/>
          <a:stretch>
            <a:fillRect/>
          </a:stretch>
        </p:blipFill>
        <p:spPr>
          <a:xfrm>
            <a:off x="3921278" y="1715937"/>
            <a:ext cx="2100177" cy="2098483"/>
          </a:xfrm>
          <a:prstGeom prst="ellipse">
            <a:avLst/>
          </a:prstGeom>
          <a:ln w="63500" cap="rnd">
            <a:solidFill>
              <a:schemeClr val="tx2">
                <a:lumMod val="20000"/>
                <a:lumOff val="8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4764E2-8FBE-44E7-93FB-CD36A4862DBB}"/>
              </a:ext>
            </a:extLst>
          </p:cNvPr>
          <p:cNvCxnSpPr>
            <a:cxnSpLocks/>
          </p:cNvCxnSpPr>
          <p:nvPr/>
        </p:nvCxnSpPr>
        <p:spPr>
          <a:xfrm flipV="1">
            <a:off x="310466" y="4373699"/>
            <a:ext cx="2907554" cy="989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A8FBC5-23D1-4EF0-A122-7DDA8070FB2A}"/>
              </a:ext>
            </a:extLst>
          </p:cNvPr>
          <p:cNvCxnSpPr>
            <a:cxnSpLocks/>
          </p:cNvCxnSpPr>
          <p:nvPr/>
        </p:nvCxnSpPr>
        <p:spPr>
          <a:xfrm>
            <a:off x="3657600" y="4373699"/>
            <a:ext cx="24384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7">
            <a:extLst>
              <a:ext uri="{FF2B5EF4-FFF2-40B4-BE49-F238E27FC236}">
                <a16:creationId xmlns:a16="http://schemas.microsoft.com/office/drawing/2014/main" id="{A8A4097A-74D7-4D9A-8C7F-12D83BAC60E3}"/>
              </a:ext>
            </a:extLst>
          </p:cNvPr>
          <p:cNvGrpSpPr/>
          <p:nvPr/>
        </p:nvGrpSpPr>
        <p:grpSpPr>
          <a:xfrm>
            <a:off x="35929" y="3938882"/>
            <a:ext cx="3200400" cy="1212757"/>
            <a:chOff x="608214" y="4193711"/>
            <a:chExt cx="2005476" cy="1322962"/>
          </a:xfrm>
        </p:grpSpPr>
        <p:sp>
          <p:nvSpPr>
            <p:cNvPr id="16" name="직사각형 3">
              <a:extLst>
                <a:ext uri="{FF2B5EF4-FFF2-40B4-BE49-F238E27FC236}">
                  <a16:creationId xmlns:a16="http://schemas.microsoft.com/office/drawing/2014/main" id="{EF56BE1A-524F-41C2-86E1-B4FD9224154F}"/>
                </a:ext>
              </a:extLst>
            </p:cNvPr>
            <p:cNvSpPr/>
            <p:nvPr/>
          </p:nvSpPr>
          <p:spPr>
            <a:xfrm>
              <a:off x="608214" y="4193711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Алексей Блинков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직사각형 4">
              <a:extLst>
                <a:ext uri="{FF2B5EF4-FFF2-40B4-BE49-F238E27FC236}">
                  <a16:creationId xmlns:a16="http://schemas.microsoft.com/office/drawing/2014/main" id="{0791BADA-F92C-47A1-90ED-1C76E8355660}"/>
                </a:ext>
              </a:extLst>
            </p:cNvPr>
            <p:cNvSpPr/>
            <p:nvPr/>
          </p:nvSpPr>
          <p:spPr>
            <a:xfrm>
              <a:off x="757303" y="4778009"/>
              <a:ext cx="184491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Руководитель проекта, программирование, сборка квадрокоптера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EE3E2CB1-A876-42B0-A258-1EA3050CB73C}"/>
              </a:ext>
            </a:extLst>
          </p:cNvPr>
          <p:cNvGrpSpPr/>
          <p:nvPr/>
        </p:nvGrpSpPr>
        <p:grpSpPr>
          <a:xfrm>
            <a:off x="913418" y="5301758"/>
            <a:ext cx="1826091" cy="784289"/>
            <a:chOff x="827584" y="5067559"/>
            <a:chExt cx="1861460" cy="855559"/>
          </a:xfrm>
        </p:grpSpPr>
        <p:sp>
          <p:nvSpPr>
            <p:cNvPr id="19" name="Isosceles Triangle 7">
              <a:extLst>
                <a:ext uri="{FF2B5EF4-FFF2-40B4-BE49-F238E27FC236}">
                  <a16:creationId xmlns:a16="http://schemas.microsoft.com/office/drawing/2014/main" id="{76A1EFB6-53CF-4865-A5D7-52D39A0B09F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직사각형 36">
              <a:extLst>
                <a:ext uri="{FF2B5EF4-FFF2-40B4-BE49-F238E27FC236}">
                  <a16:creationId xmlns:a16="http://schemas.microsoft.com/office/drawing/2014/main" id="{11FB18B3-9262-4F4C-BEDB-C086A64A248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blinkov_ak@mail.ru</a:t>
              </a:r>
            </a:p>
          </p:txBody>
        </p:sp>
        <p:sp>
          <p:nvSpPr>
            <p:cNvPr id="23" name="직사각형 37">
              <a:extLst>
                <a:ext uri="{FF2B5EF4-FFF2-40B4-BE49-F238E27FC236}">
                  <a16:creationId xmlns:a16="http://schemas.microsoft.com/office/drawing/2014/main" id="{57F1C2C9-C11A-42DD-A855-1482DCF98125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altLang="ko-KR" sz="1200" dirty="0"/>
            </a:p>
          </p:txBody>
        </p:sp>
        <p:sp>
          <p:nvSpPr>
            <p:cNvPr id="24" name="직사각형 38">
              <a:extLst>
                <a:ext uri="{FF2B5EF4-FFF2-40B4-BE49-F238E27FC236}">
                  <a16:creationId xmlns:a16="http://schemas.microsoft.com/office/drawing/2014/main" id="{D71881BD-617B-43A7-99EE-50FB224E0B2C}"/>
                </a:ext>
              </a:extLst>
            </p:cNvPr>
            <p:cNvSpPr/>
            <p:nvPr/>
          </p:nvSpPr>
          <p:spPr>
            <a:xfrm>
              <a:off x="1043608" y="564611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altLang="ko-KR" sz="1200" dirty="0"/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008BB808-6F78-4876-B4F5-96A542B1BDBD}"/>
              </a:ext>
            </a:extLst>
          </p:cNvPr>
          <p:cNvGrpSpPr/>
          <p:nvPr/>
        </p:nvGrpSpPr>
        <p:grpSpPr>
          <a:xfrm>
            <a:off x="3245038" y="3938885"/>
            <a:ext cx="3203248" cy="1058844"/>
            <a:chOff x="3503756" y="4398566"/>
            <a:chExt cx="2105345" cy="749768"/>
          </a:xfrm>
        </p:grpSpPr>
        <p:sp>
          <p:nvSpPr>
            <p:cNvPr id="26" name="직사각형 47">
              <a:extLst>
                <a:ext uri="{FF2B5EF4-FFF2-40B4-BE49-F238E27FC236}">
                  <a16:creationId xmlns:a16="http://schemas.microsoft.com/office/drawing/2014/main" id="{8AB94F18-3BAF-4F26-824F-CD969BDC2087}"/>
                </a:ext>
              </a:extLst>
            </p:cNvPr>
            <p:cNvSpPr/>
            <p:nvPr/>
          </p:nvSpPr>
          <p:spPr>
            <a:xfrm>
              <a:off x="3503756" y="4398566"/>
              <a:ext cx="20112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Кристина Руденко</a:t>
              </a:r>
              <a:endPara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직사각형 48">
              <a:extLst>
                <a:ext uri="{FF2B5EF4-FFF2-40B4-BE49-F238E27FC236}">
                  <a16:creationId xmlns:a16="http://schemas.microsoft.com/office/drawing/2014/main" id="{0E2F040D-7611-4C6F-A788-279B783583C6}"/>
                </a:ext>
              </a:extLst>
            </p:cNvPr>
            <p:cNvSpPr/>
            <p:nvPr/>
          </p:nvSpPr>
          <p:spPr>
            <a:xfrm>
              <a:off x="3603625" y="4777842"/>
              <a:ext cx="2005476" cy="3704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PR,HR </a:t>
              </a:r>
              <a:r>
                <a:rPr lang="ru-RU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менеджер проекта,</a:t>
              </a:r>
            </a:p>
            <a:p>
              <a:pPr algn="ctr"/>
              <a:r>
                <a:rPr lang="ru-RU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Расчет рисков проекта</a:t>
              </a: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35F9AC-0D10-429F-B72D-57CD617FFE8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60711" y="6426693"/>
            <a:ext cx="2804160" cy="342900"/>
          </a:xfrm>
        </p:spPr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16646F5-8AB7-4657-A705-557F5E4A6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82" y="1126129"/>
            <a:ext cx="1564245" cy="220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1532583-6B86-4E0D-8181-EDBC3D55E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35" y="1126129"/>
            <a:ext cx="1534614" cy="220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919E733-1E59-4997-AB5A-04E320BDA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639" y="3465463"/>
            <a:ext cx="1739802" cy="246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D0832B4-A658-4338-BD84-9AB42B8FC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932" y="3465463"/>
            <a:ext cx="1740943" cy="246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4F128C48-C69F-4CFD-86DD-9544578CA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57" y="1629797"/>
            <a:ext cx="2327085" cy="164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77A335F-ADFE-41BE-A669-1296C6138F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441" y="3493398"/>
            <a:ext cx="1722610" cy="2434696"/>
          </a:xfrm>
          <a:prstGeom prst="rect">
            <a:avLst/>
          </a:prstGeom>
        </p:spPr>
      </p:pic>
      <p:sp>
        <p:nvSpPr>
          <p:cNvPr id="43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912324" y="5617986"/>
            <a:ext cx="218063" cy="26983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/>
          </a:p>
        </p:txBody>
      </p:sp>
      <p:sp>
        <p:nvSpPr>
          <p:cNvPr id="44" name="직사각형 36">
            <a:extLst>
              <a:ext uri="{FF2B5EF4-FFF2-40B4-BE49-F238E27FC236}">
                <a16:creationId xmlns:a16="http://schemas.microsoft.com/office/drawing/2014/main" id="{3556AD70-2E23-4B64-AA89-24FEA22DE532}"/>
              </a:ext>
            </a:extLst>
          </p:cNvPr>
          <p:cNvSpPr/>
          <p:nvPr/>
        </p:nvSpPr>
        <p:spPr>
          <a:xfrm>
            <a:off x="1125337" y="5634540"/>
            <a:ext cx="16141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1200" dirty="0"/>
              <a:t>8-913-181-12-50</a:t>
            </a:r>
            <a:endParaRPr lang="en-US" altLang="ko-KR" sz="1200" dirty="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019F88DD-DCDF-48A5-AAC2-6BC5BC60E43B}"/>
              </a:ext>
            </a:extLst>
          </p:cNvPr>
          <p:cNvGrpSpPr/>
          <p:nvPr/>
        </p:nvGrpSpPr>
        <p:grpSpPr>
          <a:xfrm>
            <a:off x="3991770" y="5301758"/>
            <a:ext cx="2039103" cy="784289"/>
            <a:chOff x="827584" y="5067559"/>
            <a:chExt cx="2078598" cy="855559"/>
          </a:xfrm>
        </p:grpSpPr>
        <p:sp>
          <p:nvSpPr>
            <p:cNvPr id="48" name="Isosceles Triangle 7">
              <a:extLst>
                <a:ext uri="{FF2B5EF4-FFF2-40B4-BE49-F238E27FC236}">
                  <a16:creationId xmlns:a16="http://schemas.microsoft.com/office/drawing/2014/main" id="{35FEA0D8-4893-4720-99A7-54770710DC22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9" name="직사각형 36">
              <a:extLst>
                <a:ext uri="{FF2B5EF4-FFF2-40B4-BE49-F238E27FC236}">
                  <a16:creationId xmlns:a16="http://schemas.microsoft.com/office/drawing/2014/main" id="{3397D384-826E-46A0-9EC0-838241F37209}"/>
                </a:ext>
              </a:extLst>
            </p:cNvPr>
            <p:cNvSpPr/>
            <p:nvPr/>
          </p:nvSpPr>
          <p:spPr>
            <a:xfrm>
              <a:off x="1043607" y="5067559"/>
              <a:ext cx="1862575" cy="3021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kristinaaarud@gmail.com</a:t>
              </a:r>
            </a:p>
          </p:txBody>
        </p:sp>
        <p:sp>
          <p:nvSpPr>
            <p:cNvPr id="50" name="직사각형 37">
              <a:extLst>
                <a:ext uri="{FF2B5EF4-FFF2-40B4-BE49-F238E27FC236}">
                  <a16:creationId xmlns:a16="http://schemas.microsoft.com/office/drawing/2014/main" id="{5D3665CD-01FB-4DA9-AED4-A27330B9C7FE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altLang="ko-KR" sz="1200" dirty="0"/>
            </a:p>
          </p:txBody>
        </p:sp>
        <p:sp>
          <p:nvSpPr>
            <p:cNvPr id="51" name="직사각형 38">
              <a:extLst>
                <a:ext uri="{FF2B5EF4-FFF2-40B4-BE49-F238E27FC236}">
                  <a16:creationId xmlns:a16="http://schemas.microsoft.com/office/drawing/2014/main" id="{43C92298-2B66-4927-996E-D313E27861A6}"/>
                </a:ext>
              </a:extLst>
            </p:cNvPr>
            <p:cNvSpPr/>
            <p:nvPr/>
          </p:nvSpPr>
          <p:spPr>
            <a:xfrm>
              <a:off x="1043608" y="564611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altLang="ko-KR" sz="1200" dirty="0"/>
            </a:p>
          </p:txBody>
        </p:sp>
      </p:grpSp>
      <p:sp>
        <p:nvSpPr>
          <p:cNvPr id="52" name="Freeform 25">
            <a:extLst>
              <a:ext uri="{FF2B5EF4-FFF2-40B4-BE49-F238E27FC236}">
                <a16:creationId xmlns:a16="http://schemas.microsoft.com/office/drawing/2014/main" id="{883CC31A-FB03-42E3-8C9D-75272107541E}"/>
              </a:ext>
            </a:extLst>
          </p:cNvPr>
          <p:cNvSpPr/>
          <p:nvPr/>
        </p:nvSpPr>
        <p:spPr>
          <a:xfrm>
            <a:off x="3990676" y="5617986"/>
            <a:ext cx="218063" cy="26983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/>
          </a:p>
        </p:txBody>
      </p:sp>
      <p:sp>
        <p:nvSpPr>
          <p:cNvPr id="53" name="직사각형 36">
            <a:extLst>
              <a:ext uri="{FF2B5EF4-FFF2-40B4-BE49-F238E27FC236}">
                <a16:creationId xmlns:a16="http://schemas.microsoft.com/office/drawing/2014/main" id="{2D1B2E92-E195-440A-A1B1-8AC5CD5A5DB2}"/>
              </a:ext>
            </a:extLst>
          </p:cNvPr>
          <p:cNvSpPr/>
          <p:nvPr/>
        </p:nvSpPr>
        <p:spPr>
          <a:xfrm>
            <a:off x="4203689" y="5634540"/>
            <a:ext cx="16141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8-983-298-87-69</a:t>
            </a: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90600" y="1371600"/>
            <a:ext cx="5898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>
                <a:latin typeface="Century Gothic" pitchFamily="34" charset="0"/>
              </a:rPr>
              <a:t>контакты</a:t>
            </a:r>
            <a:endParaRPr lang="ru-RU" sz="3200" cap="all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9844" y="2039304"/>
            <a:ext cx="68837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itchFamily="34" charset="0"/>
              </a:rPr>
              <a:t>Блинков Алексей Константинович</a:t>
            </a:r>
          </a:p>
          <a:p>
            <a:r>
              <a:rPr lang="ru-RU" dirty="0">
                <a:latin typeface="Century Gothic" pitchFamily="34" charset="0"/>
              </a:rPr>
              <a:t>лидер проекта «</a:t>
            </a:r>
            <a:r>
              <a:rPr lang="en-US" dirty="0">
                <a:latin typeface="Century Gothic" pitchFamily="34" charset="0"/>
              </a:rPr>
              <a:t>AUTOGEO</a:t>
            </a:r>
            <a:r>
              <a:rPr lang="ru-RU" dirty="0">
                <a:latin typeface="Century Gothic" pitchFamily="34" charset="0"/>
              </a:rPr>
              <a:t>»</a:t>
            </a:r>
          </a:p>
          <a:p>
            <a:r>
              <a:rPr lang="ru-RU" dirty="0">
                <a:latin typeface="Century Gothic" pitchFamily="34" charset="0"/>
              </a:rPr>
              <a:t>Студент Красноярского института железнодорожного транспорта</a:t>
            </a:r>
          </a:p>
          <a:p>
            <a:endParaRPr lang="ru-RU" dirty="0">
              <a:latin typeface="Century Gothic" pitchFamily="34" charset="0"/>
            </a:endParaRPr>
          </a:p>
          <a:p>
            <a:r>
              <a:rPr lang="en-GB" dirty="0">
                <a:latin typeface="Century Gothic" pitchFamily="34" charset="0"/>
              </a:rPr>
              <a:t>Tel:</a:t>
            </a:r>
            <a:r>
              <a:rPr lang="ru-RU" dirty="0">
                <a:latin typeface="Century Gothic" pitchFamily="34" charset="0"/>
              </a:rPr>
              <a:t> +7 913 181 12 50</a:t>
            </a:r>
            <a:endParaRPr lang="ru-RU" b="1" dirty="0">
              <a:latin typeface="Century Gothic" pitchFamily="34" charset="0"/>
            </a:endParaRPr>
          </a:p>
          <a:p>
            <a:r>
              <a:rPr lang="en-GB" dirty="0">
                <a:latin typeface="Century Gothic" pitchFamily="34" charset="0"/>
              </a:rPr>
              <a:t>E-mail:</a:t>
            </a:r>
            <a:r>
              <a:rPr lang="ru-RU" dirty="0">
                <a:latin typeface="Century Gothic" pitchFamily="34" charset="0"/>
              </a:rPr>
              <a:t> </a:t>
            </a:r>
            <a:r>
              <a:rPr lang="en-US" dirty="0">
                <a:latin typeface="Century Gothic" pitchFamily="34" charset="0"/>
              </a:rPr>
              <a:t>blinkov_ak@mail.ru</a:t>
            </a:r>
            <a:endParaRPr lang="en-GB" dirty="0">
              <a:latin typeface="Century Gothic" pitchFamily="34" charset="0"/>
            </a:endParaRPr>
          </a:p>
          <a:p>
            <a:endParaRPr lang="ru-RU" dirty="0">
              <a:latin typeface="Century Gothic" pitchFamily="34" charset="0"/>
            </a:endParaRPr>
          </a:p>
          <a:p>
            <a:endParaRPr lang="ru-RU" dirty="0">
              <a:latin typeface="Century Gothic" pitchFamily="34" charset="0"/>
            </a:endParaRPr>
          </a:p>
          <a:p>
            <a:endParaRPr lang="ru-RU" dirty="0">
              <a:latin typeface="Century Gothic" pitchFamily="34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Century Gothic" pitchFamily="34" charset="0"/>
              </a:rPr>
              <a:t>                  Пусть все делает робот</a:t>
            </a:r>
          </a:p>
          <a:p>
            <a:endParaRPr lang="en-GB" dirty="0">
              <a:latin typeface="Century Gothic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04800" y="2133600"/>
            <a:ext cx="0" cy="82770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362BD7A-B588-4DC2-966E-13787C3A6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1410247" cy="7480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729AD56-D1DF-467E-BC05-96F73017B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323" y="1905000"/>
            <a:ext cx="4664476" cy="3494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rgbClr val="4F81BD">
                <a:alpha val="40000"/>
              </a:srgbClr>
            </a:glow>
            <a:reflection blurRad="12700" stA="38000" endPos="28000" dist="5000" dir="5400000" sy="-100000" algn="bl" rotWithShape="0"/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424E886-4645-4495-8DC4-5CD76D9A85E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04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367</Words>
  <Application>Microsoft Office PowerPoint</Application>
  <PresentationFormat>Широкоэкранный</PresentationFormat>
  <Paragraphs>97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IBM_Plex_Sans</vt:lpstr>
      <vt:lpstr>Verdana</vt:lpstr>
      <vt:lpstr>Wingdings</vt:lpstr>
      <vt:lpstr>Office Theme</vt:lpstr>
      <vt:lpstr>А К С Е Л Е Р А Ц И О Н Н А Я П Р О Г Р А М М А Красноярского института железнодорожного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Алексей Блинков</cp:lastModifiedBy>
  <cp:revision>37</cp:revision>
  <cp:lastPrinted>2022-11-15T15:54:33Z</cp:lastPrinted>
  <dcterms:created xsi:type="dcterms:W3CDTF">2022-11-02T13:39:15Z</dcterms:created>
  <dcterms:modified xsi:type="dcterms:W3CDTF">2022-11-25T05:43:11Z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2022-11-02T00:00:00Z</vt:filetime>
  </property>
</Properties>
</file>