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45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AA203-F160-4A84-A85D-02F652AE5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A4BCAF5-0BE1-4243-907D-09D601773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181266-2EFC-4799-8104-89D60DC44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9EEF62-526A-4F6D-B8DA-6D412A09D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9E98B9-E9AE-4A03-9FB2-268D4497D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98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379EC-CC83-42BC-B8DA-1B7E937F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8BDC66-9F3E-45AF-9D80-FDE57D587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3CAECB-3C18-40FA-B56E-72F6A48A6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3CC243-8431-471C-980F-EB77988FC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5FDA0C-5381-49B8-BE3D-DB12D13BD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65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52C6E0-04FD-4B6D-AFAE-555AC7693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2E7644E-7E47-4EDE-A88A-D2AFDF498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11D40C-058A-4AD2-9549-27EDBEABF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5BE084-C0F9-4806-A14E-82BA9B49C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D0569B-3AFD-48F1-BFE5-350661C0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19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9FE8E3-2D57-4ADF-B4C1-269F8AA95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ED18C1-D9B3-4CC7-BC69-C7823838C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A6110B-A3B4-4D83-AF0F-9BB95121E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A64752-3066-45F1-B5B3-486A52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6E8926-7D55-46B6-9424-9A719DE82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44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2E009-5BA8-460D-B6DB-97AA60D45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8A6705-617A-4733-908D-02B738302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49029C-0FF6-4988-AA32-47C699C26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DFFAB0-9D71-4FF5-9E21-F8011672A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BFADF9-706F-46D1-89F1-E1AE058D5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04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70803-DDFE-493C-9A64-E9F0EE04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5AF9A9-48E0-4495-BEA0-885CFBA2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E7A84E-DBBC-4CBB-A977-A02B08255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6AC830-755D-43BE-B247-0EACB045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35B236-4137-4BB5-815C-1172C734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A4AF80-64FF-4B7B-A352-5135179E5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13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481E1-CD2F-482F-B9FC-BA0748C8B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F69EAF-1BBE-4455-B80C-30AE1FCBF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474E0CC-9AE1-4840-A296-2C4C59030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CEBD90-06AA-42C9-A244-0C8AF1DA12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41C134B-9D3A-4B64-AA77-94D22C9E4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D3DAF4B-8E56-4261-9E65-0C762B375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C5A5F3C-A418-4105-A5C1-4E91F98C4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A300B1A-D7B7-4F2F-9C11-EA0ACC49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96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F413DD-B3BF-4803-9560-1C60A7E4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B727AF-6516-46EB-AC12-830D0431A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D146E10-63CC-4EB3-8093-D76081BB1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7D9DB6-3A13-4489-952B-FB9E77261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35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0A9C10-F299-4E9B-94E0-9FF004F0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9A8A84C-77D7-4979-BC9C-605F9F51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658896-40B9-4FBA-A851-8C09D497F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8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DE130-8067-46E5-AD5C-3AE7C1BB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7E0CF0-48D8-4991-BBFC-00DCA4247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5A8ECB-52C5-47FB-A417-B3DAB7092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DC1874-8EAA-4C3E-B06A-B7F06C1F1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377624-B0CB-4379-8B1F-307E2F43D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BA615F-BD62-4769-94F9-D2F97F781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79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84FB29-A5CB-4D57-9D3F-A5FAA6252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D7DC71-03B8-48B3-B7EF-73E6F68250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9A812D-2886-498F-B17B-91178BEA1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BA012F-DED0-4E5E-A479-F75EA3719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352A2C-5BAE-47F9-A63B-327A4D3AA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BBA0D9-9655-47C9-A566-12600041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39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739C4-8400-4E8F-BC4B-33F4426AD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25040A-67B8-4366-93F6-ADA45446B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783427-655C-4026-8601-0317B4A4D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B6535-AB9F-4A36-ADA7-22683D174F6A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2A9C2F-969B-4167-96C6-CA0D25613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B57B72-2FED-4D4E-B77C-A5893A607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71E7-22D2-4BC8-A104-6A67EB310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25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21A7124-9515-41DC-B117-6ACE9F8EB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433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5DD8B87-06B6-4F48-ADD1-CC868B72AF87}"/>
              </a:ext>
            </a:extLst>
          </p:cNvPr>
          <p:cNvSpPr/>
          <p:nvPr/>
        </p:nvSpPr>
        <p:spPr>
          <a:xfrm>
            <a:off x="0" y="0"/>
            <a:ext cx="12192000" cy="7508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E3280F-B691-4ABA-A4D8-1F12B3E416B4}"/>
              </a:ext>
            </a:extLst>
          </p:cNvPr>
          <p:cNvSpPr txBox="1"/>
          <p:nvPr/>
        </p:nvSpPr>
        <p:spPr>
          <a:xfrm>
            <a:off x="0" y="139585"/>
            <a:ext cx="121920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Судебная техническая экспертиза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E9F7E19-3628-4CBA-8036-B683854F6C0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30840" y="198870"/>
            <a:ext cx="1461366" cy="2815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1DBC068-5F03-4653-8609-F1B8E1D950FF}"/>
              </a:ext>
            </a:extLst>
          </p:cNvPr>
          <p:cNvSpPr txBox="1"/>
          <p:nvPr/>
        </p:nvSpPr>
        <p:spPr>
          <a:xfrm>
            <a:off x="4311989" y="3445028"/>
            <a:ext cx="543399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374151"/>
                </a:solidFill>
                <a:effectLst/>
                <a:latin typeface="Arial Black" panose="020B0A04020102020204" pitchFamily="34" charset="0"/>
              </a:rPr>
              <a:t>Правомерное принятие решений</a:t>
            </a:r>
          </a:p>
          <a:p>
            <a:r>
              <a:rPr lang="ru-RU" sz="1600" b="1" i="0" dirty="0">
                <a:solidFill>
                  <a:srgbClr val="374151"/>
                </a:solidFill>
                <a:effectLst/>
                <a:latin typeface="Söhne"/>
              </a:rPr>
              <a:t>Экспертные заключения для справедливых решений:</a:t>
            </a:r>
            <a:endParaRPr lang="ru-RU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374151"/>
                </a:solidFill>
                <a:effectLst/>
                <a:latin typeface="Söhne"/>
              </a:rPr>
              <a:t>Предоставление подробных исследовательских отчетов и заключений для судебных процессов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374151"/>
                </a:solidFill>
                <a:effectLst/>
                <a:latin typeface="Söhne"/>
              </a:rPr>
              <a:t>Обоснование выводов с привлечением технических экспертов</a:t>
            </a:r>
          </a:p>
          <a:p>
            <a:pPr algn="l"/>
            <a:r>
              <a:rPr lang="ru-RU" sz="1600" b="1" i="0" dirty="0">
                <a:solidFill>
                  <a:srgbClr val="374151"/>
                </a:solidFill>
                <a:effectLst/>
                <a:latin typeface="Söhne"/>
              </a:rPr>
              <a:t>Поддержка судебных процессов на основе технической экспертизы:</a:t>
            </a:r>
            <a:endParaRPr lang="ru-RU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374151"/>
                </a:solidFill>
                <a:latin typeface="Söhne"/>
              </a:rPr>
              <a:t>У</a:t>
            </a:r>
            <a:r>
              <a:rPr lang="ru-RU" sz="1600" b="0" i="0" dirty="0">
                <a:solidFill>
                  <a:srgbClr val="374151"/>
                </a:solidFill>
                <a:effectLst/>
                <a:latin typeface="Söhne"/>
              </a:rPr>
              <a:t>частие в судебных процессах, предоставление экспертных мнений в понятной форме для суда.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374151"/>
                </a:solidFill>
                <a:effectLst/>
                <a:latin typeface="Söhne"/>
              </a:rPr>
              <a:t>Консультирование сторон по техническим вопросам, связанным с происшествиями.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E7652E-7905-4808-9F4B-1F60FD80A1B6}"/>
              </a:ext>
            </a:extLst>
          </p:cNvPr>
          <p:cNvSpPr txBox="1"/>
          <p:nvPr/>
        </p:nvSpPr>
        <p:spPr>
          <a:xfrm>
            <a:off x="4433677" y="890483"/>
            <a:ext cx="748144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600" dirty="0">
                <a:solidFill>
                  <a:srgbClr val="374151"/>
                </a:solidFill>
                <a:effectLst/>
                <a:latin typeface="Arial Black" panose="020B0A04020102020204" pitchFamily="34" charset="0"/>
              </a:rPr>
              <a:t>Экспертное отнесение виновных в авариях</a:t>
            </a:r>
          </a:p>
          <a:p>
            <a:pPr algn="l"/>
            <a:r>
              <a:rPr lang="ru-RU" sz="1600" b="1" i="0" dirty="0">
                <a:solidFill>
                  <a:srgbClr val="374151"/>
                </a:solidFill>
                <a:effectLst/>
                <a:latin typeface="Söhne"/>
              </a:rPr>
              <a:t>Детальные технические анализы происшествий:</a:t>
            </a:r>
            <a:endParaRPr lang="ru-RU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374151"/>
                </a:solidFill>
                <a:effectLst/>
                <a:latin typeface="Söhne"/>
              </a:rPr>
              <a:t>Проведение исследований с учетом всех аспектов аварии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374151"/>
                </a:solidFill>
                <a:effectLst/>
                <a:latin typeface="Söhne"/>
              </a:rPr>
              <a:t>Анализ технических данных, состояние оборудования и другие факторы.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374151"/>
                </a:solidFill>
                <a:effectLst/>
                <a:latin typeface="Söhne"/>
              </a:rPr>
              <a:t>Выделение ключевых моментов, влияющих на возникновение аварии.</a:t>
            </a:r>
          </a:p>
          <a:p>
            <a:pPr algn="l"/>
            <a:r>
              <a:rPr lang="ru-RU" sz="1600" b="1" i="0" dirty="0">
                <a:solidFill>
                  <a:srgbClr val="374151"/>
                </a:solidFill>
                <a:effectLst/>
                <a:latin typeface="Söhne"/>
              </a:rPr>
              <a:t>Выявление ответственных сторон с учетом научных методов:</a:t>
            </a:r>
            <a:endParaRPr lang="ru-RU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374151"/>
                </a:solidFill>
                <a:effectLst/>
                <a:latin typeface="Söhne"/>
              </a:rPr>
              <a:t>Применение современных научных методов для выявления причин и обстоятельств происшествия.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374151"/>
                </a:solidFill>
                <a:effectLst/>
                <a:latin typeface="Söhne"/>
              </a:rPr>
              <a:t>Определение роли каждой стороны в аварии с учетом технических данных и нормативных требований.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335FE5DD-BB33-45EF-86F4-4C6E0E19B054}"/>
              </a:ext>
            </a:extLst>
          </p:cNvPr>
          <p:cNvSpPr/>
          <p:nvPr/>
        </p:nvSpPr>
        <p:spPr>
          <a:xfrm>
            <a:off x="9799320" y="4000500"/>
            <a:ext cx="2042160" cy="2554545"/>
          </a:xfrm>
          <a:prstGeom prst="roundRect">
            <a:avLst>
              <a:gd name="adj" fmla="val 603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  <a:r>
              <a:rPr lang="ru-RU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br>
              <a:rPr lang="ru-RU" sz="40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chemeClr val="tx1"/>
                </a:solidFill>
              </a:rPr>
              <a:t>экспертных заключения в 2023 году</a:t>
            </a:r>
          </a:p>
        </p:txBody>
      </p:sp>
    </p:spTree>
    <p:extLst>
      <p:ext uri="{BB962C8B-B14F-4D97-AF65-F5344CB8AC3E}">
        <p14:creationId xmlns:p14="http://schemas.microsoft.com/office/powerpoint/2010/main" val="124803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EBAADA5-08E1-45B0-953A-8AF990A66280}"/>
              </a:ext>
            </a:extLst>
          </p:cNvPr>
          <p:cNvSpPr/>
          <p:nvPr/>
        </p:nvSpPr>
        <p:spPr>
          <a:xfrm>
            <a:off x="0" y="0"/>
            <a:ext cx="12192000" cy="7508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6DA626-3D25-40F9-A66E-92CE65182019}"/>
              </a:ext>
            </a:extLst>
          </p:cNvPr>
          <p:cNvSpPr txBox="1"/>
          <p:nvPr/>
        </p:nvSpPr>
        <p:spPr>
          <a:xfrm>
            <a:off x="0" y="139585"/>
            <a:ext cx="121920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Демонстрационный экзамен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22AA6E0-543F-410F-99EB-5F6D77DA999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30840" y="198870"/>
            <a:ext cx="1461366" cy="28154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3DFF971-77D1-440F-99FB-0F720BEF79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44" y="198870"/>
            <a:ext cx="1371487" cy="118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029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137</Words>
  <Application>Microsoft Office PowerPoint</Application>
  <PresentationFormat>Широкоэкранный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Söhne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Бойков</dc:creator>
  <cp:lastModifiedBy>Бойков Евгений Викторович</cp:lastModifiedBy>
  <cp:revision>3</cp:revision>
  <dcterms:created xsi:type="dcterms:W3CDTF">2024-02-05T09:19:04Z</dcterms:created>
  <dcterms:modified xsi:type="dcterms:W3CDTF">2024-02-05T10:38:57Z</dcterms:modified>
</cp:coreProperties>
</file>