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914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82880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— это сеть, объединяющая промышленные устройства и оборудование для обмена данными и управления производственными процессами. Он позволяет повысить эффективность, надёжность и безопасность производства, а также оптимизировать использование ресурсов. Промышленный интернет открывает новые возможности для развития индустрии и создания инновационных решений.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выводы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трансформирует производственные процессы, повышая эффективность и снижая затраты. Он открывает новые возможности для оптимизации управления и принятия решений. В результате компании получают конкурентное преимущество на рынке.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промышленного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— это сеть, объединяющая физические объекты (датчики, устройства) для сбора и обмена данными. Он позволяет автоматизировать производственные процессы и повысить эффективность работы предприятий. Промышленный интернет способствует развитию индустрии 4.0 и созданию умных фабрик.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46320" y="1371600"/>
            <a:ext cx="384048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промышленного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846320" y="2286000"/>
            <a:ext cx="3840480" cy="21621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повышает эффективность производства, оптимизирует логистические цепочки и улучшает качество продукции за счёт автоматизации и анализа данных в реальном времени. Он способствует быстрой адаптации к изменениям рынка и повышению конкурентоспособности предприятий. Промышленный интернет открывает новые возможности для инноваций и развития бизнеса.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промышленного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объединяет передовые технологии для оптимизации производственных процессов. Он включает в себя IoT (интернет вещей), большие данные, искусственный интеллект и облачные вычисления. Эти технологии позволяют создавать умные системы, повышающие эффективность и снижающие затраты.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4572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промышленного интернета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применяется в производстве для оптимизации процессов, повышения эффективности и снижения затрат. В энергетике он используется для мониторинга и управления энергосистемами, обеспечивая надёжность и стабильность поставок. В транспорте промышленный интернет способствует развитию умных городов и оптимизации транспортных потоков.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промышленного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сталкивается с вызовами, связанными с кибербезопасностью и защитой данных. Также существуют проблемы стандартизации и совместимости различных систем. Необходимо решать вопросы надёжности и устойчивости к сбоям.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0400" y="457200"/>
            <a:ext cx="59436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промышленного интернета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114800" y="1371600"/>
            <a:ext cx="4572000" cy="2286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открывает новые возможности для оптимизации производственных процессов, повышения эффективности и снижения затрат. Внедрение передовых технологий и решений на базе промышленного интернета способствует созданию более гибких и адаптивных производственных систем. Перспективы развития промышленного интернета включают расширение применения искусственного интеллекта, развитие сетей 5G и интеграцию с другими цифровыми технологиями.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промышленного интернета на отрасли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интернет трансформирует традиционные отрасли, повышая эффективность производства и оптимизируя логистические цепочки. Внедрение технологий промышленного интернета способствует созданию более гибких и адаптивных производственных систем. Это открывает новые возможности для роста и конкурентоспособности компаний.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4572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 стандарты промышленного интернета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промышленного интернета включает в себя комплекс стандартов и норм, обеспечивающих безопасность и надёжность систем. Стандарты определяют требования к компонентам, протоколам и процессам, гарантируя совместимость и интероперабельность устройств. Соблюдение этих стандартов способствует развитию промышленного интернета и повышению эффективности производства.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2025-03-30T07:25:18Z</dcterms:created>
  <dcterms:modified xsi:type="dcterms:W3CDTF">2025-03-30T07:25:18Z</dcterms:modified>
</cp:coreProperties>
</file>