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00" d="100"/>
          <a:sy n="100" d="100"/>
        </p:scale>
        <p:origin x="87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B56AEA-B9BD-4E0D-B654-66C6116B0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6128F7-A7AD-41CC-BBAE-A9C177FD4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A18758-F78C-4FD3-872D-80FC1DFF2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A848D8-A1A4-4A47-8C92-64EE17297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BFA3C6-BEC2-46D2-B886-36F19599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1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1416E-3E09-490F-9EEA-5BBB5DD8F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70EB5F-CAC6-43DD-9298-6F019B06C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9B111B-C7C5-4E95-9F81-4C5C689F0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811E41-7CCB-43DB-A047-AB2CF8F78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2B9F16-D380-4C76-B199-F8F4926B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13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5E5D710-368A-40EE-8476-77F3CC2E6E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C133B7-16D7-4B0B-A32C-A22062A8F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1C58AE-72AF-47FC-95AC-A95E6D26E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EE0B84-34F7-473A-97BA-3021CB89C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82000A-232F-4891-A3E7-D1E77A9A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38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59618A-C64B-472D-94A3-EA6192FC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B82AD3-5CE6-4071-8B4A-172EB574C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55A64D-F9DF-4275-8D84-7FCE6F715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637C30-8269-4CC0-879F-1DE734E91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8AF723-BB6F-419C-9D9B-5FEA02A6B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1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FCD7CA-4FF8-4B79-827E-C663F0D2D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67DB87-7A88-4DCA-80F1-D20AB27AB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94F5DD-2084-4A48-8395-3F8FA52B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0E299E-9062-4325-AA87-9DD2A611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0E8726-B1C9-46B8-A8B3-F4BDF7201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17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556263-BC91-409B-B2A4-A0EB3C518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2A77F3-3081-470A-8C01-A2BC03D04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11E3B4-4573-4BA2-A61D-3EF7C3BEB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DA4037-8334-4530-A46F-CAA45F4A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1A235C-5C5F-4950-8AF6-CF6241B0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FDFA4D-0C21-470D-B34C-A5019327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62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7E5D80-4DC1-48B4-9EBD-95CDC7707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7ECE61-56CF-4058-BB62-5183E6FF8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E193A9-4BE2-4023-AE83-89A86DE4B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20B7A7-DB1C-415F-99D8-DB9E50605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ABD7D5-D668-406C-8CF3-9A9B3969B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BB9CCF0-5B1F-4B57-A006-0988F6610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4B895B6-94A6-4DF4-80AB-4CFC7A120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8EEF518-F33F-4C5C-9852-09A5EDB2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8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407908-D283-4139-95E4-BFCE10F5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39115F1-3738-4A68-9606-687B235FF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146496-8EAD-4251-8032-A5D75C9C9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F75C8B3-B9DA-4D1A-8307-4B19685F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31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F86BF18-3C43-4D5A-AF63-5C9CEA646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FB22445-A057-42A0-8027-E393E1A3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C82FFB3-C5BF-4553-A7AA-826D30BE9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60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64D76D-B0D5-47AA-880B-9D36649C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431EAA-2923-45D8-A9F3-3A93BE591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FFC483-1C56-4EE5-BECA-5136643FE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9EE110-AC24-421D-ABF4-967CE90AD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B9FB6B-ED45-46AF-99B0-DF3094CE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9F4AAD-4B13-4217-B65C-840C934D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24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60D2E-8074-486E-9F6B-E4B8EC69D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D1D3A5F-FBF3-4621-B2D0-E14AFB90D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205D73-B449-417C-A8D6-23EB4E4CD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B84B67-C360-41BC-B404-F3DD28155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A981B5-33E2-480A-98A8-56CF77CC7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F2F3D8-3566-435C-95CE-8D3488F1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97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6CC63-F605-4AFC-9400-06C7E3C31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14D725-538B-49E3-B67E-0F69D952A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FBF345-92E7-4457-BC78-A2A5D238E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2A090-3A72-46C3-A52E-0639A1CE033B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8A3060-8424-4285-A64F-B531A1C4F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B9323B-8F75-4150-B3F1-3B7B67DE8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C8D8D-1AE1-434C-B4F3-9EFD29BDE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92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>
            <a:extLst>
              <a:ext uri="{FF2B5EF4-FFF2-40B4-BE49-F238E27FC236}">
                <a16:creationId xmlns:a16="http://schemas.microsoft.com/office/drawing/2014/main" id="{A9798257-D976-445D-B887-8C28BC690F3A}"/>
              </a:ext>
            </a:extLst>
          </p:cNvPr>
          <p:cNvGrpSpPr/>
          <p:nvPr/>
        </p:nvGrpSpPr>
        <p:grpSpPr>
          <a:xfrm>
            <a:off x="5974733" y="1428751"/>
            <a:ext cx="3950317" cy="3238500"/>
            <a:chOff x="2136158" y="0"/>
            <a:chExt cx="8695266" cy="6685471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40A4DEF0-66D7-412A-BFF4-265F85E2D721}"/>
                </a:ext>
              </a:extLst>
            </p:cNvPr>
            <p:cNvGrpSpPr/>
            <p:nvPr/>
          </p:nvGrpSpPr>
          <p:grpSpPr>
            <a:xfrm>
              <a:off x="2136158" y="0"/>
              <a:ext cx="8695266" cy="6685471"/>
              <a:chOff x="1621808" y="5498"/>
              <a:chExt cx="8695266" cy="6685471"/>
            </a:xfrm>
          </p:grpSpPr>
          <p:sp>
            <p:nvSpPr>
              <p:cNvPr id="4" name="Равнобедренный треугольник 3">
                <a:extLst>
                  <a:ext uri="{FF2B5EF4-FFF2-40B4-BE49-F238E27FC236}">
                    <a16:creationId xmlns:a16="http://schemas.microsoft.com/office/drawing/2014/main" id="{6B276DBF-F052-445C-B633-711B68282D39}"/>
                  </a:ext>
                </a:extLst>
              </p:cNvPr>
              <p:cNvSpPr/>
              <p:nvPr/>
            </p:nvSpPr>
            <p:spPr>
              <a:xfrm>
                <a:off x="5022575" y="5498"/>
                <a:ext cx="1898925" cy="1454331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7030A0"/>
                  </a:solidFill>
                </a:endParaRPr>
              </a:p>
            </p:txBody>
          </p:sp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92D56B0D-A241-438E-9F5C-4EAD41516B21}"/>
                  </a:ext>
                </a:extLst>
              </p:cNvPr>
              <p:cNvSpPr/>
              <p:nvPr/>
            </p:nvSpPr>
            <p:spPr>
              <a:xfrm>
                <a:off x="4493989" y="1579033"/>
                <a:ext cx="2933972" cy="670754"/>
              </a:xfrm>
              <a:custGeom>
                <a:avLst/>
                <a:gdLst>
                  <a:gd name="connsiteX0" fmla="*/ 0 w 2722306"/>
                  <a:gd name="connsiteY0" fmla="*/ 0 h 1263418"/>
                  <a:gd name="connsiteX1" fmla="*/ 2722306 w 2722306"/>
                  <a:gd name="connsiteY1" fmla="*/ 0 h 1263418"/>
                  <a:gd name="connsiteX2" fmla="*/ 2722306 w 2722306"/>
                  <a:gd name="connsiteY2" fmla="*/ 1263418 h 1263418"/>
                  <a:gd name="connsiteX3" fmla="*/ 0 w 2722306"/>
                  <a:gd name="connsiteY3" fmla="*/ 1263418 h 1263418"/>
                  <a:gd name="connsiteX4" fmla="*/ 0 w 2722306"/>
                  <a:gd name="connsiteY4" fmla="*/ 0 h 1263418"/>
                  <a:gd name="connsiteX0" fmla="*/ 372533 w 2722306"/>
                  <a:gd name="connsiteY0" fmla="*/ 33866 h 1263418"/>
                  <a:gd name="connsiteX1" fmla="*/ 2722306 w 2722306"/>
                  <a:gd name="connsiteY1" fmla="*/ 0 h 1263418"/>
                  <a:gd name="connsiteX2" fmla="*/ 2722306 w 2722306"/>
                  <a:gd name="connsiteY2" fmla="*/ 1263418 h 1263418"/>
                  <a:gd name="connsiteX3" fmla="*/ 0 w 2722306"/>
                  <a:gd name="connsiteY3" fmla="*/ 1263418 h 1263418"/>
                  <a:gd name="connsiteX4" fmla="*/ 372533 w 2722306"/>
                  <a:gd name="connsiteY4" fmla="*/ 33866 h 1263418"/>
                  <a:gd name="connsiteX0" fmla="*/ 372533 w 2722306"/>
                  <a:gd name="connsiteY0" fmla="*/ 0 h 1229552"/>
                  <a:gd name="connsiteX1" fmla="*/ 2578373 w 2722306"/>
                  <a:gd name="connsiteY1" fmla="*/ 33867 h 1229552"/>
                  <a:gd name="connsiteX2" fmla="*/ 2722306 w 2722306"/>
                  <a:gd name="connsiteY2" fmla="*/ 1229552 h 1229552"/>
                  <a:gd name="connsiteX3" fmla="*/ 0 w 2722306"/>
                  <a:gd name="connsiteY3" fmla="*/ 1229552 h 1229552"/>
                  <a:gd name="connsiteX4" fmla="*/ 372533 w 2722306"/>
                  <a:gd name="connsiteY4" fmla="*/ 0 h 1229552"/>
                  <a:gd name="connsiteX0" fmla="*/ 372533 w 3001706"/>
                  <a:gd name="connsiteY0" fmla="*/ 0 h 1229552"/>
                  <a:gd name="connsiteX1" fmla="*/ 2578373 w 3001706"/>
                  <a:gd name="connsiteY1" fmla="*/ 33867 h 1229552"/>
                  <a:gd name="connsiteX2" fmla="*/ 3001706 w 3001706"/>
                  <a:gd name="connsiteY2" fmla="*/ 704619 h 1229552"/>
                  <a:gd name="connsiteX3" fmla="*/ 0 w 3001706"/>
                  <a:gd name="connsiteY3" fmla="*/ 1229552 h 1229552"/>
                  <a:gd name="connsiteX4" fmla="*/ 372533 w 3001706"/>
                  <a:gd name="connsiteY4" fmla="*/ 0 h 1229552"/>
                  <a:gd name="connsiteX0" fmla="*/ 533400 w 3162573"/>
                  <a:gd name="connsiteY0" fmla="*/ 0 h 831619"/>
                  <a:gd name="connsiteX1" fmla="*/ 2739240 w 3162573"/>
                  <a:gd name="connsiteY1" fmla="*/ 33867 h 831619"/>
                  <a:gd name="connsiteX2" fmla="*/ 3162573 w 3162573"/>
                  <a:gd name="connsiteY2" fmla="*/ 704619 h 831619"/>
                  <a:gd name="connsiteX3" fmla="*/ 0 w 3162573"/>
                  <a:gd name="connsiteY3" fmla="*/ 831619 h 831619"/>
                  <a:gd name="connsiteX4" fmla="*/ 533400 w 3162573"/>
                  <a:gd name="connsiteY4" fmla="*/ 0 h 831619"/>
                  <a:gd name="connsiteX0" fmla="*/ 474133 w 3103306"/>
                  <a:gd name="connsiteY0" fmla="*/ 0 h 704619"/>
                  <a:gd name="connsiteX1" fmla="*/ 2679973 w 3103306"/>
                  <a:gd name="connsiteY1" fmla="*/ 33867 h 704619"/>
                  <a:gd name="connsiteX2" fmla="*/ 3103306 w 3103306"/>
                  <a:gd name="connsiteY2" fmla="*/ 704619 h 704619"/>
                  <a:gd name="connsiteX3" fmla="*/ 0 w 3103306"/>
                  <a:gd name="connsiteY3" fmla="*/ 670753 h 704619"/>
                  <a:gd name="connsiteX4" fmla="*/ 474133 w 3103306"/>
                  <a:gd name="connsiteY4" fmla="*/ 0 h 704619"/>
                  <a:gd name="connsiteX0" fmla="*/ 431800 w 3060973"/>
                  <a:gd name="connsiteY0" fmla="*/ 0 h 704619"/>
                  <a:gd name="connsiteX1" fmla="*/ 2637640 w 3060973"/>
                  <a:gd name="connsiteY1" fmla="*/ 33867 h 704619"/>
                  <a:gd name="connsiteX2" fmla="*/ 3060973 w 3060973"/>
                  <a:gd name="connsiteY2" fmla="*/ 704619 h 704619"/>
                  <a:gd name="connsiteX3" fmla="*/ 0 w 3060973"/>
                  <a:gd name="connsiteY3" fmla="*/ 687686 h 704619"/>
                  <a:gd name="connsiteX4" fmla="*/ 431800 w 3060973"/>
                  <a:gd name="connsiteY4" fmla="*/ 0 h 704619"/>
                  <a:gd name="connsiteX0" fmla="*/ 431800 w 3069439"/>
                  <a:gd name="connsiteY0" fmla="*/ 0 h 713086"/>
                  <a:gd name="connsiteX1" fmla="*/ 2637640 w 3069439"/>
                  <a:gd name="connsiteY1" fmla="*/ 33867 h 713086"/>
                  <a:gd name="connsiteX2" fmla="*/ 3069439 w 3069439"/>
                  <a:gd name="connsiteY2" fmla="*/ 713086 h 713086"/>
                  <a:gd name="connsiteX3" fmla="*/ 0 w 3069439"/>
                  <a:gd name="connsiteY3" fmla="*/ 687686 h 713086"/>
                  <a:gd name="connsiteX4" fmla="*/ 431800 w 3069439"/>
                  <a:gd name="connsiteY4" fmla="*/ 0 h 713086"/>
                  <a:gd name="connsiteX0" fmla="*/ 431800 w 3018639"/>
                  <a:gd name="connsiteY0" fmla="*/ 0 h 704619"/>
                  <a:gd name="connsiteX1" fmla="*/ 2637640 w 3018639"/>
                  <a:gd name="connsiteY1" fmla="*/ 33867 h 704619"/>
                  <a:gd name="connsiteX2" fmla="*/ 3018639 w 3018639"/>
                  <a:gd name="connsiteY2" fmla="*/ 704619 h 704619"/>
                  <a:gd name="connsiteX3" fmla="*/ 0 w 3018639"/>
                  <a:gd name="connsiteY3" fmla="*/ 687686 h 704619"/>
                  <a:gd name="connsiteX4" fmla="*/ 431800 w 3018639"/>
                  <a:gd name="connsiteY4" fmla="*/ 0 h 704619"/>
                  <a:gd name="connsiteX0" fmla="*/ 431800 w 3018639"/>
                  <a:gd name="connsiteY0" fmla="*/ 0 h 704619"/>
                  <a:gd name="connsiteX1" fmla="*/ 2595306 w 3018639"/>
                  <a:gd name="connsiteY1" fmla="*/ 42333 h 704619"/>
                  <a:gd name="connsiteX2" fmla="*/ 3018639 w 3018639"/>
                  <a:gd name="connsiteY2" fmla="*/ 704619 h 704619"/>
                  <a:gd name="connsiteX3" fmla="*/ 0 w 3018639"/>
                  <a:gd name="connsiteY3" fmla="*/ 687686 h 704619"/>
                  <a:gd name="connsiteX4" fmla="*/ 431800 w 3018639"/>
                  <a:gd name="connsiteY4" fmla="*/ 0 h 704619"/>
                  <a:gd name="connsiteX0" fmla="*/ 431800 w 3018639"/>
                  <a:gd name="connsiteY0" fmla="*/ 0 h 704619"/>
                  <a:gd name="connsiteX1" fmla="*/ 2569906 w 3018639"/>
                  <a:gd name="connsiteY1" fmla="*/ 42333 h 704619"/>
                  <a:gd name="connsiteX2" fmla="*/ 3018639 w 3018639"/>
                  <a:gd name="connsiteY2" fmla="*/ 704619 h 704619"/>
                  <a:gd name="connsiteX3" fmla="*/ 0 w 3018639"/>
                  <a:gd name="connsiteY3" fmla="*/ 687686 h 704619"/>
                  <a:gd name="connsiteX4" fmla="*/ 431800 w 3018639"/>
                  <a:gd name="connsiteY4" fmla="*/ 0 h 704619"/>
                  <a:gd name="connsiteX0" fmla="*/ 431800 w 2967839"/>
                  <a:gd name="connsiteY0" fmla="*/ 0 h 704619"/>
                  <a:gd name="connsiteX1" fmla="*/ 2569906 w 2967839"/>
                  <a:gd name="connsiteY1" fmla="*/ 42333 h 704619"/>
                  <a:gd name="connsiteX2" fmla="*/ 2967839 w 2967839"/>
                  <a:gd name="connsiteY2" fmla="*/ 704619 h 704619"/>
                  <a:gd name="connsiteX3" fmla="*/ 0 w 2967839"/>
                  <a:gd name="connsiteY3" fmla="*/ 687686 h 704619"/>
                  <a:gd name="connsiteX4" fmla="*/ 431800 w 2967839"/>
                  <a:gd name="connsiteY4" fmla="*/ 0 h 704619"/>
                  <a:gd name="connsiteX0" fmla="*/ 431800 w 2993239"/>
                  <a:gd name="connsiteY0" fmla="*/ 0 h 704619"/>
                  <a:gd name="connsiteX1" fmla="*/ 2569906 w 2993239"/>
                  <a:gd name="connsiteY1" fmla="*/ 42333 h 704619"/>
                  <a:gd name="connsiteX2" fmla="*/ 2993239 w 2993239"/>
                  <a:gd name="connsiteY2" fmla="*/ 704619 h 704619"/>
                  <a:gd name="connsiteX3" fmla="*/ 0 w 2993239"/>
                  <a:gd name="connsiteY3" fmla="*/ 687686 h 704619"/>
                  <a:gd name="connsiteX4" fmla="*/ 431800 w 2993239"/>
                  <a:gd name="connsiteY4" fmla="*/ 0 h 704619"/>
                  <a:gd name="connsiteX0" fmla="*/ 347133 w 2908572"/>
                  <a:gd name="connsiteY0" fmla="*/ 0 h 704619"/>
                  <a:gd name="connsiteX1" fmla="*/ 2485239 w 2908572"/>
                  <a:gd name="connsiteY1" fmla="*/ 42333 h 704619"/>
                  <a:gd name="connsiteX2" fmla="*/ 2908572 w 2908572"/>
                  <a:gd name="connsiteY2" fmla="*/ 704619 h 704619"/>
                  <a:gd name="connsiteX3" fmla="*/ 0 w 2908572"/>
                  <a:gd name="connsiteY3" fmla="*/ 687686 h 704619"/>
                  <a:gd name="connsiteX4" fmla="*/ 347133 w 2908572"/>
                  <a:gd name="connsiteY4" fmla="*/ 0 h 704619"/>
                  <a:gd name="connsiteX0" fmla="*/ 423333 w 2908572"/>
                  <a:gd name="connsiteY0" fmla="*/ 1 h 662286"/>
                  <a:gd name="connsiteX1" fmla="*/ 2485239 w 2908572"/>
                  <a:gd name="connsiteY1" fmla="*/ 0 h 662286"/>
                  <a:gd name="connsiteX2" fmla="*/ 2908572 w 2908572"/>
                  <a:gd name="connsiteY2" fmla="*/ 662286 h 662286"/>
                  <a:gd name="connsiteX3" fmla="*/ 0 w 2908572"/>
                  <a:gd name="connsiteY3" fmla="*/ 645353 h 662286"/>
                  <a:gd name="connsiteX4" fmla="*/ 423333 w 2908572"/>
                  <a:gd name="connsiteY4" fmla="*/ 1 h 662286"/>
                  <a:gd name="connsiteX0" fmla="*/ 414866 w 2900105"/>
                  <a:gd name="connsiteY0" fmla="*/ 1 h 662287"/>
                  <a:gd name="connsiteX1" fmla="*/ 2476772 w 2900105"/>
                  <a:gd name="connsiteY1" fmla="*/ 0 h 662287"/>
                  <a:gd name="connsiteX2" fmla="*/ 2900105 w 2900105"/>
                  <a:gd name="connsiteY2" fmla="*/ 662286 h 662287"/>
                  <a:gd name="connsiteX3" fmla="*/ 0 w 2900105"/>
                  <a:gd name="connsiteY3" fmla="*/ 662287 h 662287"/>
                  <a:gd name="connsiteX4" fmla="*/ 414866 w 2900105"/>
                  <a:gd name="connsiteY4" fmla="*/ 1 h 662287"/>
                  <a:gd name="connsiteX0" fmla="*/ 423333 w 2908572"/>
                  <a:gd name="connsiteY0" fmla="*/ 1 h 670754"/>
                  <a:gd name="connsiteX1" fmla="*/ 2485239 w 2908572"/>
                  <a:gd name="connsiteY1" fmla="*/ 0 h 670754"/>
                  <a:gd name="connsiteX2" fmla="*/ 2908572 w 2908572"/>
                  <a:gd name="connsiteY2" fmla="*/ 662286 h 670754"/>
                  <a:gd name="connsiteX3" fmla="*/ 0 w 2908572"/>
                  <a:gd name="connsiteY3" fmla="*/ 670754 h 670754"/>
                  <a:gd name="connsiteX4" fmla="*/ 423333 w 2908572"/>
                  <a:gd name="connsiteY4" fmla="*/ 1 h 670754"/>
                  <a:gd name="connsiteX0" fmla="*/ 448733 w 2933972"/>
                  <a:gd name="connsiteY0" fmla="*/ 1 h 670754"/>
                  <a:gd name="connsiteX1" fmla="*/ 2510639 w 2933972"/>
                  <a:gd name="connsiteY1" fmla="*/ 0 h 670754"/>
                  <a:gd name="connsiteX2" fmla="*/ 2933972 w 2933972"/>
                  <a:gd name="connsiteY2" fmla="*/ 662286 h 670754"/>
                  <a:gd name="connsiteX3" fmla="*/ 0 w 2933972"/>
                  <a:gd name="connsiteY3" fmla="*/ 670754 h 670754"/>
                  <a:gd name="connsiteX4" fmla="*/ 448733 w 2933972"/>
                  <a:gd name="connsiteY4" fmla="*/ 1 h 670754"/>
                  <a:gd name="connsiteX0" fmla="*/ 448733 w 2933972"/>
                  <a:gd name="connsiteY0" fmla="*/ 1 h 670754"/>
                  <a:gd name="connsiteX1" fmla="*/ 2510639 w 2933972"/>
                  <a:gd name="connsiteY1" fmla="*/ 0 h 670754"/>
                  <a:gd name="connsiteX2" fmla="*/ 2933972 w 2933972"/>
                  <a:gd name="connsiteY2" fmla="*/ 662286 h 670754"/>
                  <a:gd name="connsiteX3" fmla="*/ 0 w 2933972"/>
                  <a:gd name="connsiteY3" fmla="*/ 670754 h 670754"/>
                  <a:gd name="connsiteX4" fmla="*/ 448733 w 2933972"/>
                  <a:gd name="connsiteY4" fmla="*/ 1 h 670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3972" h="670754">
                    <a:moveTo>
                      <a:pt x="448733" y="1"/>
                    </a:moveTo>
                    <a:lnTo>
                      <a:pt x="2510639" y="0"/>
                    </a:lnTo>
                    <a:lnTo>
                      <a:pt x="2933972" y="662286"/>
                    </a:lnTo>
                    <a:lnTo>
                      <a:pt x="0" y="670754"/>
                    </a:lnTo>
                    <a:lnTo>
                      <a:pt x="448733" y="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DA07EB87-20D8-4EEF-8290-CD0E10271438}"/>
                  </a:ext>
                </a:extLst>
              </p:cNvPr>
              <p:cNvSpPr/>
              <p:nvPr/>
            </p:nvSpPr>
            <p:spPr>
              <a:xfrm>
                <a:off x="3890874" y="2372964"/>
                <a:ext cx="4140200" cy="829733"/>
              </a:xfrm>
              <a:custGeom>
                <a:avLst/>
                <a:gdLst>
                  <a:gd name="connsiteX0" fmla="*/ 0 w 3445933"/>
                  <a:gd name="connsiteY0" fmla="*/ 0 h 914400"/>
                  <a:gd name="connsiteX1" fmla="*/ 3445933 w 3445933"/>
                  <a:gd name="connsiteY1" fmla="*/ 0 h 914400"/>
                  <a:gd name="connsiteX2" fmla="*/ 3445933 w 3445933"/>
                  <a:gd name="connsiteY2" fmla="*/ 914400 h 914400"/>
                  <a:gd name="connsiteX3" fmla="*/ 0 w 3445933"/>
                  <a:gd name="connsiteY3" fmla="*/ 914400 h 914400"/>
                  <a:gd name="connsiteX4" fmla="*/ 0 w 3445933"/>
                  <a:gd name="connsiteY4" fmla="*/ 0 h 914400"/>
                  <a:gd name="connsiteX0" fmla="*/ 296333 w 3742266"/>
                  <a:gd name="connsiteY0" fmla="*/ 0 h 914400"/>
                  <a:gd name="connsiteX1" fmla="*/ 3742266 w 3742266"/>
                  <a:gd name="connsiteY1" fmla="*/ 0 h 914400"/>
                  <a:gd name="connsiteX2" fmla="*/ 3742266 w 3742266"/>
                  <a:gd name="connsiteY2" fmla="*/ 914400 h 914400"/>
                  <a:gd name="connsiteX3" fmla="*/ 0 w 3742266"/>
                  <a:gd name="connsiteY3" fmla="*/ 753533 h 914400"/>
                  <a:gd name="connsiteX4" fmla="*/ 296333 w 3742266"/>
                  <a:gd name="connsiteY4" fmla="*/ 0 h 914400"/>
                  <a:gd name="connsiteX0" fmla="*/ 491067 w 3742266"/>
                  <a:gd name="connsiteY0" fmla="*/ 50800 h 914400"/>
                  <a:gd name="connsiteX1" fmla="*/ 3742266 w 3742266"/>
                  <a:gd name="connsiteY1" fmla="*/ 0 h 914400"/>
                  <a:gd name="connsiteX2" fmla="*/ 3742266 w 3742266"/>
                  <a:gd name="connsiteY2" fmla="*/ 914400 h 914400"/>
                  <a:gd name="connsiteX3" fmla="*/ 0 w 3742266"/>
                  <a:gd name="connsiteY3" fmla="*/ 753533 h 914400"/>
                  <a:gd name="connsiteX4" fmla="*/ 491067 w 3742266"/>
                  <a:gd name="connsiteY4" fmla="*/ 50800 h 914400"/>
                  <a:gd name="connsiteX0" fmla="*/ 457200 w 3742266"/>
                  <a:gd name="connsiteY0" fmla="*/ 50800 h 914400"/>
                  <a:gd name="connsiteX1" fmla="*/ 3742266 w 3742266"/>
                  <a:gd name="connsiteY1" fmla="*/ 0 h 914400"/>
                  <a:gd name="connsiteX2" fmla="*/ 3742266 w 3742266"/>
                  <a:gd name="connsiteY2" fmla="*/ 914400 h 914400"/>
                  <a:gd name="connsiteX3" fmla="*/ 0 w 3742266"/>
                  <a:gd name="connsiteY3" fmla="*/ 753533 h 914400"/>
                  <a:gd name="connsiteX4" fmla="*/ 457200 w 3742266"/>
                  <a:gd name="connsiteY4" fmla="*/ 50800 h 914400"/>
                  <a:gd name="connsiteX0" fmla="*/ 457200 w 3742266"/>
                  <a:gd name="connsiteY0" fmla="*/ 0 h 863600"/>
                  <a:gd name="connsiteX1" fmla="*/ 3623732 w 3742266"/>
                  <a:gd name="connsiteY1" fmla="*/ 16933 h 863600"/>
                  <a:gd name="connsiteX2" fmla="*/ 3742266 w 3742266"/>
                  <a:gd name="connsiteY2" fmla="*/ 863600 h 863600"/>
                  <a:gd name="connsiteX3" fmla="*/ 0 w 3742266"/>
                  <a:gd name="connsiteY3" fmla="*/ 702733 h 863600"/>
                  <a:gd name="connsiteX4" fmla="*/ 457200 w 3742266"/>
                  <a:gd name="connsiteY4" fmla="*/ 0 h 863600"/>
                  <a:gd name="connsiteX0" fmla="*/ 457200 w 4013200"/>
                  <a:gd name="connsiteY0" fmla="*/ 0 h 702733"/>
                  <a:gd name="connsiteX1" fmla="*/ 3623732 w 4013200"/>
                  <a:gd name="connsiteY1" fmla="*/ 16933 h 702733"/>
                  <a:gd name="connsiteX2" fmla="*/ 4013200 w 4013200"/>
                  <a:gd name="connsiteY2" fmla="*/ 651933 h 702733"/>
                  <a:gd name="connsiteX3" fmla="*/ 0 w 4013200"/>
                  <a:gd name="connsiteY3" fmla="*/ 702733 h 702733"/>
                  <a:gd name="connsiteX4" fmla="*/ 457200 w 4013200"/>
                  <a:gd name="connsiteY4" fmla="*/ 0 h 702733"/>
                  <a:gd name="connsiteX0" fmla="*/ 457200 w 4013200"/>
                  <a:gd name="connsiteY0" fmla="*/ 0 h 702733"/>
                  <a:gd name="connsiteX1" fmla="*/ 3606799 w 4013200"/>
                  <a:gd name="connsiteY1" fmla="*/ 16933 h 702733"/>
                  <a:gd name="connsiteX2" fmla="*/ 4013200 w 4013200"/>
                  <a:gd name="connsiteY2" fmla="*/ 651933 h 702733"/>
                  <a:gd name="connsiteX3" fmla="*/ 0 w 4013200"/>
                  <a:gd name="connsiteY3" fmla="*/ 702733 h 702733"/>
                  <a:gd name="connsiteX4" fmla="*/ 457200 w 4013200"/>
                  <a:gd name="connsiteY4" fmla="*/ 0 h 702733"/>
                  <a:gd name="connsiteX0" fmla="*/ 457200 w 4013200"/>
                  <a:gd name="connsiteY0" fmla="*/ 0 h 702733"/>
                  <a:gd name="connsiteX1" fmla="*/ 3598333 w 4013200"/>
                  <a:gd name="connsiteY1" fmla="*/ 25400 h 702733"/>
                  <a:gd name="connsiteX2" fmla="*/ 4013200 w 4013200"/>
                  <a:gd name="connsiteY2" fmla="*/ 651933 h 702733"/>
                  <a:gd name="connsiteX3" fmla="*/ 0 w 4013200"/>
                  <a:gd name="connsiteY3" fmla="*/ 702733 h 702733"/>
                  <a:gd name="connsiteX4" fmla="*/ 457200 w 4013200"/>
                  <a:gd name="connsiteY4" fmla="*/ 0 h 702733"/>
                  <a:gd name="connsiteX0" fmla="*/ 516467 w 4072467"/>
                  <a:gd name="connsiteY0" fmla="*/ 0 h 846667"/>
                  <a:gd name="connsiteX1" fmla="*/ 3657600 w 4072467"/>
                  <a:gd name="connsiteY1" fmla="*/ 25400 h 846667"/>
                  <a:gd name="connsiteX2" fmla="*/ 4072467 w 4072467"/>
                  <a:gd name="connsiteY2" fmla="*/ 651933 h 846667"/>
                  <a:gd name="connsiteX3" fmla="*/ 0 w 4072467"/>
                  <a:gd name="connsiteY3" fmla="*/ 846667 h 846667"/>
                  <a:gd name="connsiteX4" fmla="*/ 516467 w 4072467"/>
                  <a:gd name="connsiteY4" fmla="*/ 0 h 846667"/>
                  <a:gd name="connsiteX0" fmla="*/ 516467 w 4131733"/>
                  <a:gd name="connsiteY0" fmla="*/ 0 h 846667"/>
                  <a:gd name="connsiteX1" fmla="*/ 3657600 w 4131733"/>
                  <a:gd name="connsiteY1" fmla="*/ 25400 h 846667"/>
                  <a:gd name="connsiteX2" fmla="*/ 4131733 w 4131733"/>
                  <a:gd name="connsiteY2" fmla="*/ 804333 h 846667"/>
                  <a:gd name="connsiteX3" fmla="*/ 0 w 4131733"/>
                  <a:gd name="connsiteY3" fmla="*/ 846667 h 846667"/>
                  <a:gd name="connsiteX4" fmla="*/ 516467 w 4131733"/>
                  <a:gd name="connsiteY4" fmla="*/ 0 h 846667"/>
                  <a:gd name="connsiteX0" fmla="*/ 516467 w 4131733"/>
                  <a:gd name="connsiteY0" fmla="*/ 0 h 846667"/>
                  <a:gd name="connsiteX1" fmla="*/ 3657600 w 4131733"/>
                  <a:gd name="connsiteY1" fmla="*/ 25400 h 846667"/>
                  <a:gd name="connsiteX2" fmla="*/ 4131733 w 4131733"/>
                  <a:gd name="connsiteY2" fmla="*/ 829733 h 846667"/>
                  <a:gd name="connsiteX3" fmla="*/ 0 w 4131733"/>
                  <a:gd name="connsiteY3" fmla="*/ 846667 h 846667"/>
                  <a:gd name="connsiteX4" fmla="*/ 516467 w 4131733"/>
                  <a:gd name="connsiteY4" fmla="*/ 0 h 846667"/>
                  <a:gd name="connsiteX0" fmla="*/ 516467 w 4131733"/>
                  <a:gd name="connsiteY0" fmla="*/ 0 h 829734"/>
                  <a:gd name="connsiteX1" fmla="*/ 3657600 w 4131733"/>
                  <a:gd name="connsiteY1" fmla="*/ 25400 h 829734"/>
                  <a:gd name="connsiteX2" fmla="*/ 4131733 w 4131733"/>
                  <a:gd name="connsiteY2" fmla="*/ 829733 h 829734"/>
                  <a:gd name="connsiteX3" fmla="*/ 0 w 4131733"/>
                  <a:gd name="connsiteY3" fmla="*/ 829734 h 829734"/>
                  <a:gd name="connsiteX4" fmla="*/ 516467 w 4131733"/>
                  <a:gd name="connsiteY4" fmla="*/ 0 h 829734"/>
                  <a:gd name="connsiteX0" fmla="*/ 516467 w 4131733"/>
                  <a:gd name="connsiteY0" fmla="*/ 0 h 833496"/>
                  <a:gd name="connsiteX1" fmla="*/ 3657600 w 4131733"/>
                  <a:gd name="connsiteY1" fmla="*/ 25400 h 833496"/>
                  <a:gd name="connsiteX2" fmla="*/ 4131733 w 4131733"/>
                  <a:gd name="connsiteY2" fmla="*/ 829733 h 833496"/>
                  <a:gd name="connsiteX3" fmla="*/ 0 w 4131733"/>
                  <a:gd name="connsiteY3" fmla="*/ 829734 h 833496"/>
                  <a:gd name="connsiteX4" fmla="*/ 516467 w 4131733"/>
                  <a:gd name="connsiteY4" fmla="*/ 0 h 833496"/>
                  <a:gd name="connsiteX0" fmla="*/ 533401 w 4131733"/>
                  <a:gd name="connsiteY0" fmla="*/ 0 h 825029"/>
                  <a:gd name="connsiteX1" fmla="*/ 3657600 w 4131733"/>
                  <a:gd name="connsiteY1" fmla="*/ 16933 h 825029"/>
                  <a:gd name="connsiteX2" fmla="*/ 4131733 w 4131733"/>
                  <a:gd name="connsiteY2" fmla="*/ 821266 h 825029"/>
                  <a:gd name="connsiteX3" fmla="*/ 0 w 4131733"/>
                  <a:gd name="connsiteY3" fmla="*/ 821267 h 825029"/>
                  <a:gd name="connsiteX4" fmla="*/ 533401 w 4131733"/>
                  <a:gd name="connsiteY4" fmla="*/ 0 h 825029"/>
                  <a:gd name="connsiteX0" fmla="*/ 533401 w 4131733"/>
                  <a:gd name="connsiteY0" fmla="*/ 0 h 825029"/>
                  <a:gd name="connsiteX1" fmla="*/ 3632200 w 4131733"/>
                  <a:gd name="connsiteY1" fmla="*/ 25400 h 825029"/>
                  <a:gd name="connsiteX2" fmla="*/ 4131733 w 4131733"/>
                  <a:gd name="connsiteY2" fmla="*/ 821266 h 825029"/>
                  <a:gd name="connsiteX3" fmla="*/ 0 w 4131733"/>
                  <a:gd name="connsiteY3" fmla="*/ 821267 h 825029"/>
                  <a:gd name="connsiteX4" fmla="*/ 533401 w 4131733"/>
                  <a:gd name="connsiteY4" fmla="*/ 0 h 825029"/>
                  <a:gd name="connsiteX0" fmla="*/ 533401 w 4140200"/>
                  <a:gd name="connsiteY0" fmla="*/ 0 h 829733"/>
                  <a:gd name="connsiteX1" fmla="*/ 3632200 w 4140200"/>
                  <a:gd name="connsiteY1" fmla="*/ 25400 h 829733"/>
                  <a:gd name="connsiteX2" fmla="*/ 4140200 w 4140200"/>
                  <a:gd name="connsiteY2" fmla="*/ 829733 h 829733"/>
                  <a:gd name="connsiteX3" fmla="*/ 0 w 4140200"/>
                  <a:gd name="connsiteY3" fmla="*/ 821267 h 829733"/>
                  <a:gd name="connsiteX4" fmla="*/ 533401 w 4140200"/>
                  <a:gd name="connsiteY4" fmla="*/ 0 h 829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40200" h="829733">
                    <a:moveTo>
                      <a:pt x="533401" y="0"/>
                    </a:moveTo>
                    <a:lnTo>
                      <a:pt x="3632200" y="25400"/>
                    </a:lnTo>
                    <a:lnTo>
                      <a:pt x="4140200" y="829733"/>
                    </a:lnTo>
                    <a:lnTo>
                      <a:pt x="0" y="821267"/>
                    </a:lnTo>
                    <a:lnTo>
                      <a:pt x="533401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8103AFE-4B8D-4FAE-B4E0-A1C51680A0A8}"/>
                  </a:ext>
                </a:extLst>
              </p:cNvPr>
              <p:cNvSpPr/>
              <p:nvPr/>
            </p:nvSpPr>
            <p:spPr>
              <a:xfrm>
                <a:off x="2917209" y="3334340"/>
                <a:ext cx="6121398" cy="1380066"/>
              </a:xfrm>
              <a:custGeom>
                <a:avLst/>
                <a:gdLst>
                  <a:gd name="connsiteX0" fmla="*/ 0 w 5266266"/>
                  <a:gd name="connsiteY0" fmla="*/ 0 h 914400"/>
                  <a:gd name="connsiteX1" fmla="*/ 5266266 w 5266266"/>
                  <a:gd name="connsiteY1" fmla="*/ 0 h 914400"/>
                  <a:gd name="connsiteX2" fmla="*/ 5266266 w 5266266"/>
                  <a:gd name="connsiteY2" fmla="*/ 914400 h 914400"/>
                  <a:gd name="connsiteX3" fmla="*/ 0 w 5266266"/>
                  <a:gd name="connsiteY3" fmla="*/ 914400 h 914400"/>
                  <a:gd name="connsiteX4" fmla="*/ 0 w 5266266"/>
                  <a:gd name="connsiteY4" fmla="*/ 0 h 914400"/>
                  <a:gd name="connsiteX0" fmla="*/ 279400 w 5266266"/>
                  <a:gd name="connsiteY0" fmla="*/ 101600 h 914400"/>
                  <a:gd name="connsiteX1" fmla="*/ 5266266 w 5266266"/>
                  <a:gd name="connsiteY1" fmla="*/ 0 h 914400"/>
                  <a:gd name="connsiteX2" fmla="*/ 5266266 w 5266266"/>
                  <a:gd name="connsiteY2" fmla="*/ 914400 h 914400"/>
                  <a:gd name="connsiteX3" fmla="*/ 0 w 5266266"/>
                  <a:gd name="connsiteY3" fmla="*/ 914400 h 914400"/>
                  <a:gd name="connsiteX4" fmla="*/ 279400 w 5266266"/>
                  <a:gd name="connsiteY4" fmla="*/ 101600 h 914400"/>
                  <a:gd name="connsiteX0" fmla="*/ 279400 w 5266266"/>
                  <a:gd name="connsiteY0" fmla="*/ 0 h 812800"/>
                  <a:gd name="connsiteX1" fmla="*/ 4758266 w 5266266"/>
                  <a:gd name="connsiteY1" fmla="*/ 16933 h 812800"/>
                  <a:gd name="connsiteX2" fmla="*/ 5266266 w 5266266"/>
                  <a:gd name="connsiteY2" fmla="*/ 812800 h 812800"/>
                  <a:gd name="connsiteX3" fmla="*/ 0 w 5266266"/>
                  <a:gd name="connsiteY3" fmla="*/ 812800 h 812800"/>
                  <a:gd name="connsiteX4" fmla="*/ 279400 w 5266266"/>
                  <a:gd name="connsiteY4" fmla="*/ 0 h 812800"/>
                  <a:gd name="connsiteX0" fmla="*/ 762000 w 5748866"/>
                  <a:gd name="connsiteY0" fmla="*/ 0 h 1159934"/>
                  <a:gd name="connsiteX1" fmla="*/ 5240866 w 5748866"/>
                  <a:gd name="connsiteY1" fmla="*/ 16933 h 1159934"/>
                  <a:gd name="connsiteX2" fmla="*/ 5748866 w 5748866"/>
                  <a:gd name="connsiteY2" fmla="*/ 812800 h 1159934"/>
                  <a:gd name="connsiteX3" fmla="*/ 0 w 5748866"/>
                  <a:gd name="connsiteY3" fmla="*/ 1159934 h 1159934"/>
                  <a:gd name="connsiteX4" fmla="*/ 762000 w 5748866"/>
                  <a:gd name="connsiteY4" fmla="*/ 0 h 1159934"/>
                  <a:gd name="connsiteX0" fmla="*/ 762000 w 5867399"/>
                  <a:gd name="connsiteY0" fmla="*/ 0 h 1159934"/>
                  <a:gd name="connsiteX1" fmla="*/ 5240866 w 5867399"/>
                  <a:gd name="connsiteY1" fmla="*/ 16933 h 1159934"/>
                  <a:gd name="connsiteX2" fmla="*/ 5867399 w 5867399"/>
                  <a:gd name="connsiteY2" fmla="*/ 1024466 h 1159934"/>
                  <a:gd name="connsiteX3" fmla="*/ 0 w 5867399"/>
                  <a:gd name="connsiteY3" fmla="*/ 1159934 h 1159934"/>
                  <a:gd name="connsiteX4" fmla="*/ 762000 w 5867399"/>
                  <a:gd name="connsiteY4" fmla="*/ 0 h 1159934"/>
                  <a:gd name="connsiteX0" fmla="*/ 762000 w 5918199"/>
                  <a:gd name="connsiteY0" fmla="*/ 0 h 1159934"/>
                  <a:gd name="connsiteX1" fmla="*/ 5240866 w 5918199"/>
                  <a:gd name="connsiteY1" fmla="*/ 16933 h 1159934"/>
                  <a:gd name="connsiteX2" fmla="*/ 5918199 w 5918199"/>
                  <a:gd name="connsiteY2" fmla="*/ 1066800 h 1159934"/>
                  <a:gd name="connsiteX3" fmla="*/ 0 w 5918199"/>
                  <a:gd name="connsiteY3" fmla="*/ 1159934 h 1159934"/>
                  <a:gd name="connsiteX4" fmla="*/ 762000 w 5918199"/>
                  <a:gd name="connsiteY4" fmla="*/ 0 h 1159934"/>
                  <a:gd name="connsiteX0" fmla="*/ 762000 w 5918199"/>
                  <a:gd name="connsiteY0" fmla="*/ 0 h 1159934"/>
                  <a:gd name="connsiteX1" fmla="*/ 5240866 w 5918199"/>
                  <a:gd name="connsiteY1" fmla="*/ 16933 h 1159934"/>
                  <a:gd name="connsiteX2" fmla="*/ 5918199 w 5918199"/>
                  <a:gd name="connsiteY2" fmla="*/ 1151466 h 1159934"/>
                  <a:gd name="connsiteX3" fmla="*/ 0 w 5918199"/>
                  <a:gd name="connsiteY3" fmla="*/ 1159934 h 1159934"/>
                  <a:gd name="connsiteX4" fmla="*/ 762000 w 5918199"/>
                  <a:gd name="connsiteY4" fmla="*/ 0 h 1159934"/>
                  <a:gd name="connsiteX0" fmla="*/ 762000 w 5985932"/>
                  <a:gd name="connsiteY0" fmla="*/ 0 h 1176866"/>
                  <a:gd name="connsiteX1" fmla="*/ 5240866 w 5985932"/>
                  <a:gd name="connsiteY1" fmla="*/ 16933 h 1176866"/>
                  <a:gd name="connsiteX2" fmla="*/ 5985932 w 5985932"/>
                  <a:gd name="connsiteY2" fmla="*/ 1176866 h 1176866"/>
                  <a:gd name="connsiteX3" fmla="*/ 0 w 5985932"/>
                  <a:gd name="connsiteY3" fmla="*/ 1159934 h 1176866"/>
                  <a:gd name="connsiteX4" fmla="*/ 762000 w 5985932"/>
                  <a:gd name="connsiteY4" fmla="*/ 0 h 1176866"/>
                  <a:gd name="connsiteX0" fmla="*/ 762000 w 5985932"/>
                  <a:gd name="connsiteY0" fmla="*/ 0 h 1176868"/>
                  <a:gd name="connsiteX1" fmla="*/ 5240866 w 5985932"/>
                  <a:gd name="connsiteY1" fmla="*/ 16933 h 1176868"/>
                  <a:gd name="connsiteX2" fmla="*/ 5985932 w 5985932"/>
                  <a:gd name="connsiteY2" fmla="*/ 1176866 h 1176868"/>
                  <a:gd name="connsiteX3" fmla="*/ 0 w 5985932"/>
                  <a:gd name="connsiteY3" fmla="*/ 1176868 h 1176868"/>
                  <a:gd name="connsiteX4" fmla="*/ 762000 w 5985932"/>
                  <a:gd name="connsiteY4" fmla="*/ 0 h 1176868"/>
                  <a:gd name="connsiteX0" fmla="*/ 821266 w 6045198"/>
                  <a:gd name="connsiteY0" fmla="*/ 0 h 1380068"/>
                  <a:gd name="connsiteX1" fmla="*/ 5300132 w 6045198"/>
                  <a:gd name="connsiteY1" fmla="*/ 16933 h 1380068"/>
                  <a:gd name="connsiteX2" fmla="*/ 6045198 w 6045198"/>
                  <a:gd name="connsiteY2" fmla="*/ 1176866 h 1380068"/>
                  <a:gd name="connsiteX3" fmla="*/ 0 w 6045198"/>
                  <a:gd name="connsiteY3" fmla="*/ 1380068 h 1380068"/>
                  <a:gd name="connsiteX4" fmla="*/ 821266 w 6045198"/>
                  <a:gd name="connsiteY4" fmla="*/ 0 h 1380068"/>
                  <a:gd name="connsiteX0" fmla="*/ 880533 w 6045198"/>
                  <a:gd name="connsiteY0" fmla="*/ 0 h 1371602"/>
                  <a:gd name="connsiteX1" fmla="*/ 5300132 w 6045198"/>
                  <a:gd name="connsiteY1" fmla="*/ 8467 h 1371602"/>
                  <a:gd name="connsiteX2" fmla="*/ 6045198 w 6045198"/>
                  <a:gd name="connsiteY2" fmla="*/ 1168400 h 1371602"/>
                  <a:gd name="connsiteX3" fmla="*/ 0 w 6045198"/>
                  <a:gd name="connsiteY3" fmla="*/ 1371602 h 1371602"/>
                  <a:gd name="connsiteX4" fmla="*/ 880533 w 6045198"/>
                  <a:gd name="connsiteY4" fmla="*/ 0 h 1371602"/>
                  <a:gd name="connsiteX0" fmla="*/ 880533 w 6045198"/>
                  <a:gd name="connsiteY0" fmla="*/ 0 h 1371602"/>
                  <a:gd name="connsiteX1" fmla="*/ 5266265 w 6045198"/>
                  <a:gd name="connsiteY1" fmla="*/ 42333 h 1371602"/>
                  <a:gd name="connsiteX2" fmla="*/ 6045198 w 6045198"/>
                  <a:gd name="connsiteY2" fmla="*/ 1168400 h 1371602"/>
                  <a:gd name="connsiteX3" fmla="*/ 0 w 6045198"/>
                  <a:gd name="connsiteY3" fmla="*/ 1371602 h 1371602"/>
                  <a:gd name="connsiteX4" fmla="*/ 880533 w 6045198"/>
                  <a:gd name="connsiteY4" fmla="*/ 0 h 1371602"/>
                  <a:gd name="connsiteX0" fmla="*/ 880533 w 6053664"/>
                  <a:gd name="connsiteY0" fmla="*/ 0 h 1371602"/>
                  <a:gd name="connsiteX1" fmla="*/ 5266265 w 6053664"/>
                  <a:gd name="connsiteY1" fmla="*/ 42333 h 1371602"/>
                  <a:gd name="connsiteX2" fmla="*/ 6053664 w 6053664"/>
                  <a:gd name="connsiteY2" fmla="*/ 1219200 h 1371602"/>
                  <a:gd name="connsiteX3" fmla="*/ 0 w 6053664"/>
                  <a:gd name="connsiteY3" fmla="*/ 1371602 h 1371602"/>
                  <a:gd name="connsiteX4" fmla="*/ 880533 w 6053664"/>
                  <a:gd name="connsiteY4" fmla="*/ 0 h 1371602"/>
                  <a:gd name="connsiteX0" fmla="*/ 880533 w 6053664"/>
                  <a:gd name="connsiteY0" fmla="*/ 0 h 1371602"/>
                  <a:gd name="connsiteX1" fmla="*/ 5266265 w 6053664"/>
                  <a:gd name="connsiteY1" fmla="*/ 42333 h 1371602"/>
                  <a:gd name="connsiteX2" fmla="*/ 6053664 w 6053664"/>
                  <a:gd name="connsiteY2" fmla="*/ 1219200 h 1371602"/>
                  <a:gd name="connsiteX3" fmla="*/ 0 w 6053664"/>
                  <a:gd name="connsiteY3" fmla="*/ 1371602 h 1371602"/>
                  <a:gd name="connsiteX4" fmla="*/ 880533 w 6053664"/>
                  <a:gd name="connsiteY4" fmla="*/ 0 h 1371602"/>
                  <a:gd name="connsiteX0" fmla="*/ 880533 w 6036731"/>
                  <a:gd name="connsiteY0" fmla="*/ 0 h 1371602"/>
                  <a:gd name="connsiteX1" fmla="*/ 5266265 w 6036731"/>
                  <a:gd name="connsiteY1" fmla="*/ 42333 h 1371602"/>
                  <a:gd name="connsiteX2" fmla="*/ 6036731 w 6036731"/>
                  <a:gd name="connsiteY2" fmla="*/ 1295400 h 1371602"/>
                  <a:gd name="connsiteX3" fmla="*/ 0 w 6036731"/>
                  <a:gd name="connsiteY3" fmla="*/ 1371602 h 1371602"/>
                  <a:gd name="connsiteX4" fmla="*/ 880533 w 6036731"/>
                  <a:gd name="connsiteY4" fmla="*/ 0 h 1371602"/>
                  <a:gd name="connsiteX0" fmla="*/ 880533 w 6079064"/>
                  <a:gd name="connsiteY0" fmla="*/ 0 h 1371602"/>
                  <a:gd name="connsiteX1" fmla="*/ 5266265 w 6079064"/>
                  <a:gd name="connsiteY1" fmla="*/ 42333 h 1371602"/>
                  <a:gd name="connsiteX2" fmla="*/ 6079064 w 6079064"/>
                  <a:gd name="connsiteY2" fmla="*/ 1320800 h 1371602"/>
                  <a:gd name="connsiteX3" fmla="*/ 0 w 6079064"/>
                  <a:gd name="connsiteY3" fmla="*/ 1371602 h 1371602"/>
                  <a:gd name="connsiteX4" fmla="*/ 880533 w 6079064"/>
                  <a:gd name="connsiteY4" fmla="*/ 0 h 1371602"/>
                  <a:gd name="connsiteX0" fmla="*/ 880533 w 6121398"/>
                  <a:gd name="connsiteY0" fmla="*/ 0 h 1380066"/>
                  <a:gd name="connsiteX1" fmla="*/ 5266265 w 6121398"/>
                  <a:gd name="connsiteY1" fmla="*/ 42333 h 1380066"/>
                  <a:gd name="connsiteX2" fmla="*/ 6121398 w 6121398"/>
                  <a:gd name="connsiteY2" fmla="*/ 1380066 h 1380066"/>
                  <a:gd name="connsiteX3" fmla="*/ 0 w 6121398"/>
                  <a:gd name="connsiteY3" fmla="*/ 1371602 h 1380066"/>
                  <a:gd name="connsiteX4" fmla="*/ 880533 w 6121398"/>
                  <a:gd name="connsiteY4" fmla="*/ 0 h 13800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21398" h="1380066">
                    <a:moveTo>
                      <a:pt x="880533" y="0"/>
                    </a:moveTo>
                    <a:lnTo>
                      <a:pt x="5266265" y="42333"/>
                    </a:lnTo>
                    <a:lnTo>
                      <a:pt x="6121398" y="1380066"/>
                    </a:lnTo>
                    <a:lnTo>
                      <a:pt x="0" y="1371602"/>
                    </a:lnTo>
                    <a:lnTo>
                      <a:pt x="880533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4D8EE6B7-5804-406E-A284-172D32E85957}"/>
                  </a:ext>
                </a:extLst>
              </p:cNvPr>
              <p:cNvSpPr/>
              <p:nvPr/>
            </p:nvSpPr>
            <p:spPr>
              <a:xfrm>
                <a:off x="1621808" y="4862168"/>
                <a:ext cx="8695266" cy="1828801"/>
              </a:xfrm>
              <a:custGeom>
                <a:avLst/>
                <a:gdLst>
                  <a:gd name="connsiteX0" fmla="*/ 0 w 6375400"/>
                  <a:gd name="connsiteY0" fmla="*/ 0 h 914400"/>
                  <a:gd name="connsiteX1" fmla="*/ 6375400 w 6375400"/>
                  <a:gd name="connsiteY1" fmla="*/ 0 h 914400"/>
                  <a:gd name="connsiteX2" fmla="*/ 6375400 w 6375400"/>
                  <a:gd name="connsiteY2" fmla="*/ 914400 h 914400"/>
                  <a:gd name="connsiteX3" fmla="*/ 0 w 6375400"/>
                  <a:gd name="connsiteY3" fmla="*/ 914400 h 914400"/>
                  <a:gd name="connsiteX4" fmla="*/ 0 w 6375400"/>
                  <a:gd name="connsiteY4" fmla="*/ 0 h 914400"/>
                  <a:gd name="connsiteX0" fmla="*/ 1151466 w 7526866"/>
                  <a:gd name="connsiteY0" fmla="*/ 0 h 1845734"/>
                  <a:gd name="connsiteX1" fmla="*/ 7526866 w 7526866"/>
                  <a:gd name="connsiteY1" fmla="*/ 0 h 1845734"/>
                  <a:gd name="connsiteX2" fmla="*/ 7526866 w 7526866"/>
                  <a:gd name="connsiteY2" fmla="*/ 914400 h 1845734"/>
                  <a:gd name="connsiteX3" fmla="*/ 0 w 7526866"/>
                  <a:gd name="connsiteY3" fmla="*/ 1845734 h 1845734"/>
                  <a:gd name="connsiteX4" fmla="*/ 1151466 w 7526866"/>
                  <a:gd name="connsiteY4" fmla="*/ 0 h 1845734"/>
                  <a:gd name="connsiteX0" fmla="*/ 1151466 w 8695266"/>
                  <a:gd name="connsiteY0" fmla="*/ 0 h 1845734"/>
                  <a:gd name="connsiteX1" fmla="*/ 7526866 w 8695266"/>
                  <a:gd name="connsiteY1" fmla="*/ 0 h 1845734"/>
                  <a:gd name="connsiteX2" fmla="*/ 8695266 w 8695266"/>
                  <a:gd name="connsiteY2" fmla="*/ 1828800 h 1845734"/>
                  <a:gd name="connsiteX3" fmla="*/ 0 w 8695266"/>
                  <a:gd name="connsiteY3" fmla="*/ 1845734 h 1845734"/>
                  <a:gd name="connsiteX4" fmla="*/ 1151466 w 8695266"/>
                  <a:gd name="connsiteY4" fmla="*/ 0 h 1845734"/>
                  <a:gd name="connsiteX0" fmla="*/ 1151466 w 8695266"/>
                  <a:gd name="connsiteY0" fmla="*/ 33866 h 1845734"/>
                  <a:gd name="connsiteX1" fmla="*/ 7526866 w 8695266"/>
                  <a:gd name="connsiteY1" fmla="*/ 0 h 1845734"/>
                  <a:gd name="connsiteX2" fmla="*/ 8695266 w 8695266"/>
                  <a:gd name="connsiteY2" fmla="*/ 1828800 h 1845734"/>
                  <a:gd name="connsiteX3" fmla="*/ 0 w 8695266"/>
                  <a:gd name="connsiteY3" fmla="*/ 1845734 h 1845734"/>
                  <a:gd name="connsiteX4" fmla="*/ 1151466 w 8695266"/>
                  <a:gd name="connsiteY4" fmla="*/ 33866 h 1845734"/>
                  <a:gd name="connsiteX0" fmla="*/ 1151466 w 8695266"/>
                  <a:gd name="connsiteY0" fmla="*/ 16933 h 1828801"/>
                  <a:gd name="connsiteX1" fmla="*/ 7509933 w 8695266"/>
                  <a:gd name="connsiteY1" fmla="*/ 0 h 1828801"/>
                  <a:gd name="connsiteX2" fmla="*/ 8695266 w 8695266"/>
                  <a:gd name="connsiteY2" fmla="*/ 1811867 h 1828801"/>
                  <a:gd name="connsiteX3" fmla="*/ 0 w 8695266"/>
                  <a:gd name="connsiteY3" fmla="*/ 1828801 h 1828801"/>
                  <a:gd name="connsiteX4" fmla="*/ 1151466 w 8695266"/>
                  <a:gd name="connsiteY4" fmla="*/ 16933 h 1828801"/>
                  <a:gd name="connsiteX0" fmla="*/ 1185333 w 8695266"/>
                  <a:gd name="connsiteY0" fmla="*/ 33867 h 1828801"/>
                  <a:gd name="connsiteX1" fmla="*/ 7509933 w 8695266"/>
                  <a:gd name="connsiteY1" fmla="*/ 0 h 1828801"/>
                  <a:gd name="connsiteX2" fmla="*/ 8695266 w 8695266"/>
                  <a:gd name="connsiteY2" fmla="*/ 1811867 h 1828801"/>
                  <a:gd name="connsiteX3" fmla="*/ 0 w 8695266"/>
                  <a:gd name="connsiteY3" fmla="*/ 1828801 h 1828801"/>
                  <a:gd name="connsiteX4" fmla="*/ 1185333 w 8695266"/>
                  <a:gd name="connsiteY4" fmla="*/ 33867 h 1828801"/>
                  <a:gd name="connsiteX0" fmla="*/ 1159933 w 8695266"/>
                  <a:gd name="connsiteY0" fmla="*/ 33867 h 1828801"/>
                  <a:gd name="connsiteX1" fmla="*/ 7509933 w 8695266"/>
                  <a:gd name="connsiteY1" fmla="*/ 0 h 1828801"/>
                  <a:gd name="connsiteX2" fmla="*/ 8695266 w 8695266"/>
                  <a:gd name="connsiteY2" fmla="*/ 1811867 h 1828801"/>
                  <a:gd name="connsiteX3" fmla="*/ 0 w 8695266"/>
                  <a:gd name="connsiteY3" fmla="*/ 1828801 h 1828801"/>
                  <a:gd name="connsiteX4" fmla="*/ 1159933 w 8695266"/>
                  <a:gd name="connsiteY4" fmla="*/ 33867 h 18288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695266" h="1828801">
                    <a:moveTo>
                      <a:pt x="1159933" y="33867"/>
                    </a:moveTo>
                    <a:lnTo>
                      <a:pt x="7509933" y="0"/>
                    </a:lnTo>
                    <a:lnTo>
                      <a:pt x="8695266" y="1811867"/>
                    </a:lnTo>
                    <a:lnTo>
                      <a:pt x="0" y="1828801"/>
                    </a:lnTo>
                    <a:lnTo>
                      <a:pt x="1159933" y="33867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1E11E07A-AAE8-4AF9-A7AB-A557DD5CAC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79706" y="971548"/>
              <a:ext cx="586093" cy="454224"/>
            </a:xfrm>
            <a:prstGeom prst="rect">
              <a:avLst/>
            </a:prstGeom>
          </p:spPr>
        </p:pic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72301B00-A689-447B-A2C9-D6361864B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88320" y="1000383"/>
              <a:ext cx="412555" cy="425389"/>
            </a:xfrm>
            <a:prstGeom prst="rect">
              <a:avLst/>
            </a:prstGeom>
          </p:spPr>
        </p:pic>
        <p:pic>
          <p:nvPicPr>
            <p:cNvPr id="17" name="Рисунок 16">
              <a:extLst>
                <a:ext uri="{FF2B5EF4-FFF2-40B4-BE49-F238E27FC236}">
                  <a16:creationId xmlns:a16="http://schemas.microsoft.com/office/drawing/2014/main" id="{7A07D2FC-9A9C-4498-BB1C-02537F84A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6157" y="406867"/>
              <a:ext cx="458333" cy="470340"/>
            </a:xfrm>
            <a:prstGeom prst="rect">
              <a:avLst/>
            </a:prstGeom>
          </p:spPr>
        </p:pic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A94E1996-D548-4364-AAAA-D1AAEA2DC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87670" y="1625018"/>
              <a:ext cx="589280" cy="594686"/>
            </a:xfrm>
            <a:prstGeom prst="rect">
              <a:avLst/>
            </a:prstGeom>
          </p:spPr>
        </p:pic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EE2956DB-9ABF-43BD-9ED1-42A10CDA9B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48481" y="1625017"/>
              <a:ext cx="592032" cy="594687"/>
            </a:xfrm>
            <a:prstGeom prst="rect">
              <a:avLst/>
            </a:prstGeom>
          </p:spPr>
        </p:pic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49EC5A78-0107-4656-ABD2-95397F6A6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94597" y="1625017"/>
              <a:ext cx="616116" cy="594686"/>
            </a:xfrm>
            <a:prstGeom prst="rect">
              <a:avLst/>
            </a:prstGeom>
          </p:spPr>
        </p:pic>
        <p:pic>
          <p:nvPicPr>
            <p:cNvPr id="25" name="Рисунок 24">
              <a:extLst>
                <a:ext uri="{FF2B5EF4-FFF2-40B4-BE49-F238E27FC236}">
                  <a16:creationId xmlns:a16="http://schemas.microsoft.com/office/drawing/2014/main" id="{F489ED78-C3C2-473F-A695-72DF83E4F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046384" y="2425878"/>
              <a:ext cx="684917" cy="694049"/>
            </a:xfrm>
            <a:prstGeom prst="rect">
              <a:avLst/>
            </a:prstGeom>
          </p:spPr>
        </p:pic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6C476102-6343-40BE-AA37-AAEBC64C8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033845" y="2425879"/>
              <a:ext cx="706668" cy="694049"/>
            </a:xfrm>
            <a:prstGeom prst="rect">
              <a:avLst/>
            </a:prstGeom>
          </p:spPr>
        </p:pic>
        <p:pic>
          <p:nvPicPr>
            <p:cNvPr id="29" name="Рисунок 28">
              <a:extLst>
                <a:ext uri="{FF2B5EF4-FFF2-40B4-BE49-F238E27FC236}">
                  <a16:creationId xmlns:a16="http://schemas.microsoft.com/office/drawing/2014/main" id="{BB7446ED-2F56-4144-84C1-BC19B7177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057379" y="2435252"/>
              <a:ext cx="706668" cy="694160"/>
            </a:xfrm>
            <a:prstGeom prst="rect">
              <a:avLst/>
            </a:prstGeom>
          </p:spPr>
        </p:pic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89DBFE17-278F-4FC8-8C6B-2BDD1C9492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499895" y="3515296"/>
              <a:ext cx="946487" cy="977813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33" name="Рисунок 32">
              <a:extLst>
                <a:ext uri="{FF2B5EF4-FFF2-40B4-BE49-F238E27FC236}">
                  <a16:creationId xmlns:a16="http://schemas.microsoft.com/office/drawing/2014/main" id="{E5BFB2F0-9F91-4C71-9D30-495583CBD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889782" y="3544638"/>
              <a:ext cx="946487" cy="948471"/>
            </a:xfrm>
            <a:prstGeom prst="rect">
              <a:avLst/>
            </a:prstGeom>
          </p:spPr>
        </p:pic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CC638340-AE64-4C67-BA5E-6B8A427A3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7195731" y="3544638"/>
              <a:ext cx="1187246" cy="948471"/>
            </a:xfrm>
            <a:prstGeom prst="rect">
              <a:avLst/>
            </a:prstGeom>
          </p:spPr>
        </p:pic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BFB8661C-6E7A-4480-B1AE-6A8F5D00E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175020" y="5218907"/>
              <a:ext cx="1006455" cy="998085"/>
            </a:xfrm>
            <a:prstGeom prst="rect">
              <a:avLst/>
            </a:prstGeom>
          </p:spPr>
        </p:pic>
        <p:pic>
          <p:nvPicPr>
            <p:cNvPr id="39" name="Рисунок 38">
              <a:extLst>
                <a:ext uri="{FF2B5EF4-FFF2-40B4-BE49-F238E27FC236}">
                  <a16:creationId xmlns:a16="http://schemas.microsoft.com/office/drawing/2014/main" id="{A0B141FA-D333-4781-A5BC-A8B7532F9C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475724" y="5041102"/>
              <a:ext cx="744613" cy="1323756"/>
            </a:xfrm>
            <a:prstGeom prst="rect">
              <a:avLst/>
            </a:prstGeom>
          </p:spPr>
        </p:pic>
        <p:pic>
          <p:nvPicPr>
            <p:cNvPr id="41" name="Рисунок 40">
              <a:extLst>
                <a:ext uri="{FF2B5EF4-FFF2-40B4-BE49-F238E27FC236}">
                  <a16:creationId xmlns:a16="http://schemas.microsoft.com/office/drawing/2014/main" id="{85930627-92A0-4CFF-87CA-605FEB8F0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468601" y="5143958"/>
              <a:ext cx="1518417" cy="1147981"/>
            </a:xfrm>
            <a:prstGeom prst="rect">
              <a:avLst/>
            </a:prstGeom>
          </p:spPr>
        </p:pic>
        <p:pic>
          <p:nvPicPr>
            <p:cNvPr id="46" name="Рисунок 45">
              <a:extLst>
                <a:ext uri="{FF2B5EF4-FFF2-40B4-BE49-F238E27FC236}">
                  <a16:creationId xmlns:a16="http://schemas.microsoft.com/office/drawing/2014/main" id="{778A3266-6371-418A-A275-450BFC6F7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195731" y="5284465"/>
              <a:ext cx="1660299" cy="919339"/>
            </a:xfrm>
            <a:prstGeom prst="rect">
              <a:avLst/>
            </a:prstGeom>
          </p:spPr>
        </p:pic>
        <p:pic>
          <p:nvPicPr>
            <p:cNvPr id="48" name="Рисунок 47">
              <a:extLst>
                <a:ext uri="{FF2B5EF4-FFF2-40B4-BE49-F238E27FC236}">
                  <a16:creationId xmlns:a16="http://schemas.microsoft.com/office/drawing/2014/main" id="{5648D76D-F5DC-466E-8273-B732DA4DFA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8924714" y="5143958"/>
              <a:ext cx="814914" cy="13402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9680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N204-4</dc:creator>
  <cp:lastModifiedBy>N204-4</cp:lastModifiedBy>
  <cp:revision>6</cp:revision>
  <dcterms:created xsi:type="dcterms:W3CDTF">2023-10-11T05:43:26Z</dcterms:created>
  <dcterms:modified xsi:type="dcterms:W3CDTF">2023-10-11T06:35:09Z</dcterms:modified>
</cp:coreProperties>
</file>