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58" d="100"/>
          <a:sy n="58" d="100"/>
        </p:scale>
        <p:origin x="78" y="10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48655C-C48B-43C4-9471-55D73C1DBA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E986E80-9B87-4629-96A4-E9866A068E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0E06439-666A-474D-88E5-498B07766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911-5D85-47C0-A428-6FB83FBA8998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524970-9EB7-46C9-9DEE-1392E5286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21E25C9-9E03-4A3F-8596-F31297164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3B541-5107-4756-8CE3-C059777B72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48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3269C5-5441-485D-B404-6903EFFAB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E30AAAB-60FD-4287-ACA9-D98160563A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81E0E07-A732-42AD-9045-46D3594F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911-5D85-47C0-A428-6FB83FBA8998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654CBD4-818B-461E-AA6A-A0AD47957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4A238D-C703-40CD-8608-F7898AC1F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3B541-5107-4756-8CE3-C059777B72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033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F797C3E-7074-4E4F-95EF-0928774DF5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664DD3B-50A8-42C5-B202-EA7B36B070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DFFDD1-B036-4062-AB58-661AC7A70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911-5D85-47C0-A428-6FB83FBA8998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5431E3-D48D-474A-80E4-D577E7F9C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781FB0-8EF8-481E-A3F9-83F3F915A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3B541-5107-4756-8CE3-C059777B72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689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B39CF4-500C-4F04-BDE6-60330BCAE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6BD613-3AFE-448D-8946-3A748894C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6BBDB23-C78F-4439-80C2-31AA4AA98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911-5D85-47C0-A428-6FB83FBA8998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8B4F2F-9C2C-4168-BD1C-785910319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D2BD9E-3A0B-431B-84CE-A012D071F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3B541-5107-4756-8CE3-C059777B72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42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B8DA7A-DC77-4A7D-B73B-9679B0532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9326C76-BA1F-495C-9F52-5428D84174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FE32A9-125C-4AB0-8450-388A91229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911-5D85-47C0-A428-6FB83FBA8998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41630A-DC89-4E4C-BD5C-0DDE65AA6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A65819-9D65-49A1-B72A-0F14405C2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3B541-5107-4756-8CE3-C059777B72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463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C44209-1BD5-4342-ADAD-F1DC60252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FCF0B6-F78D-4B39-B15E-D809172DA0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AEC42B5-02C1-4A0D-ADE6-BA77A03A6C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C60FACD-3260-482C-8C96-CA8054633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911-5D85-47C0-A428-6FB83FBA8998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8DDDB9-FE66-4593-A4CA-AC16897B3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30E98B8-70BD-4E78-9EFF-48C9AC192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3B541-5107-4756-8CE3-C059777B72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2582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01541F-6F4C-4E6B-93DD-A5679E69B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E98C356-2F0D-451D-B4F6-7462B64B6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B5F9DF8-5447-4B2D-B7B2-F9F3C0709C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E447E05-CC9B-4852-A7CE-90DCB44FA8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215BFD3-6A95-46D7-882B-ADB167E5A6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2F1D91B-3E3D-48B4-BB38-D78FD10E8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911-5D85-47C0-A428-6FB83FBA8998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0150276-FFA8-4848-AF5F-2A201B691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3101254-94BA-43A0-8567-EC9A2E173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3B541-5107-4756-8CE3-C059777B72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471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0CE1DA-7C63-4FE8-A570-41A4DB45F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77C47B7-8E4D-4F70-A56F-F44784677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911-5D85-47C0-A428-6FB83FBA8998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1B56F4E-1D64-474F-AD20-94247749D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2BFB4A2-F2C8-4CDA-9385-34CE5D597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3B541-5107-4756-8CE3-C059777B72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604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D177E76-1E09-4945-AE75-80E2A5CEE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911-5D85-47C0-A428-6FB83FBA8998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8AB55DE-DB07-4EFF-8402-F2BB81B4C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5AC022C-5575-4C48-B37E-6E7D57B15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3B541-5107-4756-8CE3-C059777B72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698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B42947-064D-434A-A955-81DD8A0B4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DD22AF-88F8-45F2-9D98-D3BDCBB47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AF1E06C-54A5-447F-845E-53D8A1717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387C9B4-8B6C-4121-A499-FEF469F5F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911-5D85-47C0-A428-6FB83FBA8998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ACB6F99-B585-4401-AF29-658741C8F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EC94156-8B84-4DF6-860F-897FFD631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3B541-5107-4756-8CE3-C059777B72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0066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4D484B-B418-4770-888A-509837087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83D4B00-B93C-45D7-A8CC-1FE3F08BEA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69865F9-25FD-4A61-B793-B7BB83A33D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FD29B08-7815-4074-92BB-A5D288C0B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911-5D85-47C0-A428-6FB83FBA8998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096C14B-325E-4F39-8D8A-677127EA6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40772D8-8DE5-4AE0-90A3-4090071D9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3B541-5107-4756-8CE3-C059777B72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025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8860B8-EFF6-4E20-A363-CCAF0AC1D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3786FD6-216B-4C35-B699-DC2AAB9C22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641C23C-404B-4C2B-B515-15276D24E2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0E911-5D85-47C0-A428-6FB83FBA8998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8EB8DC-F064-47FD-A9DB-3FA71E20AC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A7C41BB-13FF-4538-BC31-F5EA5FE8B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3B541-5107-4756-8CE3-C059777B72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994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D0C7BB1-004E-494A-888F-1AD823A25829}"/>
              </a:ext>
            </a:extLst>
          </p:cNvPr>
          <p:cNvSpPr txBox="1"/>
          <p:nvPr/>
        </p:nvSpPr>
        <p:spPr>
          <a:xfrm>
            <a:off x="482138" y="0"/>
            <a:ext cx="435811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>
                <a:solidFill>
                  <a:srgbClr val="7030A0"/>
                </a:solidFill>
              </a:rPr>
              <a:t>ПРОБЛЕМА</a:t>
            </a:r>
            <a:br>
              <a:rPr lang="ru-RU" sz="6000" dirty="0">
                <a:solidFill>
                  <a:srgbClr val="7030A0"/>
                </a:solidFill>
              </a:rPr>
            </a:br>
            <a:r>
              <a:rPr lang="ru-RU" sz="6000" dirty="0">
                <a:solidFill>
                  <a:srgbClr val="7030A0"/>
                </a:solidFill>
              </a:rPr>
              <a:t>ЦИФРОВОГО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EB550A-053C-4F47-B2A3-76F98769B362}"/>
              </a:ext>
            </a:extLst>
          </p:cNvPr>
          <p:cNvSpPr txBox="1"/>
          <p:nvPr/>
        </p:nvSpPr>
        <p:spPr>
          <a:xfrm>
            <a:off x="0" y="3650599"/>
            <a:ext cx="5930021" cy="24357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2563" indent="-182563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ru-RU" sz="2400" dirty="0">
                <a:solidFill>
                  <a:srgbClr val="7030A0"/>
                </a:solidFill>
              </a:rPr>
              <a:t>Замещение традиционных потребностей </a:t>
            </a:r>
            <a:br>
              <a:rPr lang="ru-RU" sz="2400" dirty="0">
                <a:solidFill>
                  <a:srgbClr val="7030A0"/>
                </a:solidFill>
              </a:rPr>
            </a:br>
            <a:r>
              <a:rPr lang="ru-RU" sz="2400" dirty="0">
                <a:solidFill>
                  <a:srgbClr val="7030A0"/>
                </a:solidFill>
              </a:rPr>
              <a:t>цифровыми субтитрами </a:t>
            </a:r>
          </a:p>
          <a:p>
            <a:pPr marL="285750" indent="-285750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ru-RU" sz="2400" dirty="0">
                <a:solidFill>
                  <a:srgbClr val="7030A0"/>
                </a:solidFill>
              </a:rPr>
              <a:t>Рост хрупкости</a:t>
            </a:r>
          </a:p>
          <a:p>
            <a:pPr marL="285750" indent="-285750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ru-RU" sz="2400" dirty="0">
                <a:solidFill>
                  <a:srgbClr val="7030A0"/>
                </a:solidFill>
              </a:rPr>
              <a:t>Рост нервозности</a:t>
            </a:r>
          </a:p>
          <a:p>
            <a:pPr marL="285750" indent="-285750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ru-RU" sz="2400" dirty="0">
                <a:solidFill>
                  <a:srgbClr val="7030A0"/>
                </a:solidFill>
              </a:rPr>
              <a:t>Рост зависимости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0BB750-605D-4E5B-A580-7C4B3C3BA8AC}"/>
              </a:ext>
            </a:extLst>
          </p:cNvPr>
          <p:cNvSpPr txBox="1"/>
          <p:nvPr/>
        </p:nvSpPr>
        <p:spPr>
          <a:xfrm>
            <a:off x="6639099" y="969496"/>
            <a:ext cx="2707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rgbClr val="7030A0"/>
                </a:solidFill>
              </a:rPr>
              <a:t>Потребность в самоактуализации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C25DE1-C530-4A01-AB4E-9BA567FBA044}"/>
              </a:ext>
            </a:extLst>
          </p:cNvPr>
          <p:cNvSpPr txBox="1"/>
          <p:nvPr/>
        </p:nvSpPr>
        <p:spPr>
          <a:xfrm>
            <a:off x="6639099" y="2252540"/>
            <a:ext cx="21380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>
                <a:solidFill>
                  <a:srgbClr val="7030A0"/>
                </a:solidFill>
              </a:rPr>
              <a:t>Потребность в </a:t>
            </a:r>
            <a:br>
              <a:rPr lang="ru-RU" sz="2400" dirty="0">
                <a:solidFill>
                  <a:srgbClr val="7030A0"/>
                </a:solidFill>
              </a:rPr>
            </a:br>
            <a:r>
              <a:rPr lang="ru-RU" sz="2400" dirty="0">
                <a:solidFill>
                  <a:srgbClr val="7030A0"/>
                </a:solidFill>
              </a:rPr>
              <a:t>почитании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080E9FF-66A8-47DD-9B23-FC9EE43C0756}"/>
              </a:ext>
            </a:extLst>
          </p:cNvPr>
          <p:cNvSpPr txBox="1"/>
          <p:nvPr/>
        </p:nvSpPr>
        <p:spPr>
          <a:xfrm>
            <a:off x="6609994" y="3429000"/>
            <a:ext cx="35801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>
                <a:solidFill>
                  <a:srgbClr val="7030A0"/>
                </a:solidFill>
              </a:rPr>
              <a:t>Потребность в </a:t>
            </a:r>
            <a:br>
              <a:rPr lang="ru-RU" sz="2400" dirty="0">
                <a:solidFill>
                  <a:srgbClr val="7030A0"/>
                </a:solidFill>
              </a:rPr>
            </a:br>
            <a:r>
              <a:rPr lang="ru-RU" sz="2400" dirty="0">
                <a:solidFill>
                  <a:srgbClr val="7030A0"/>
                </a:solidFill>
              </a:rPr>
              <a:t>принадлежности и любви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CA69465-E7A1-419C-8E7E-93BBC3BF664A}"/>
              </a:ext>
            </a:extLst>
          </p:cNvPr>
          <p:cNvSpPr txBox="1"/>
          <p:nvPr/>
        </p:nvSpPr>
        <p:spPr>
          <a:xfrm>
            <a:off x="7365371" y="4562706"/>
            <a:ext cx="21380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>
                <a:solidFill>
                  <a:srgbClr val="7030A0"/>
                </a:solidFill>
              </a:rPr>
              <a:t>Потребность в </a:t>
            </a:r>
            <a:br>
              <a:rPr lang="ru-RU" sz="2400" dirty="0">
                <a:solidFill>
                  <a:srgbClr val="7030A0"/>
                </a:solidFill>
              </a:rPr>
            </a:br>
            <a:r>
              <a:rPr lang="ru-RU" sz="2400" dirty="0" err="1">
                <a:solidFill>
                  <a:srgbClr val="7030A0"/>
                </a:solidFill>
              </a:rPr>
              <a:t>безопастности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5E5038F-F622-47B1-BA6B-95A65B40A03F}"/>
              </a:ext>
            </a:extLst>
          </p:cNvPr>
          <p:cNvSpPr txBox="1"/>
          <p:nvPr/>
        </p:nvSpPr>
        <p:spPr>
          <a:xfrm>
            <a:off x="7502091" y="5670831"/>
            <a:ext cx="18447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>
                <a:solidFill>
                  <a:srgbClr val="7030A0"/>
                </a:solidFill>
              </a:rPr>
              <a:t>Базовые </a:t>
            </a:r>
            <a:br>
              <a:rPr lang="ru-RU" sz="2400" dirty="0">
                <a:solidFill>
                  <a:srgbClr val="7030A0"/>
                </a:solidFill>
              </a:rPr>
            </a:br>
            <a:r>
              <a:rPr lang="ru-RU" sz="2400" dirty="0">
                <a:solidFill>
                  <a:srgbClr val="7030A0"/>
                </a:solidFill>
              </a:rPr>
              <a:t>потребности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27DCFAB-2CBE-4D48-A70C-182CCE11725B}"/>
              </a:ext>
            </a:extLst>
          </p:cNvPr>
          <p:cNvSpPr txBox="1"/>
          <p:nvPr/>
        </p:nvSpPr>
        <p:spPr>
          <a:xfrm>
            <a:off x="6405913" y="171505"/>
            <a:ext cx="54573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7030A0"/>
                </a:solidFill>
              </a:rPr>
              <a:t>ЦИФРОВЫЕ ПОТРЕБНОСТИ</a:t>
            </a:r>
          </a:p>
        </p:txBody>
      </p:sp>
    </p:spTree>
    <p:extLst>
      <p:ext uri="{BB962C8B-B14F-4D97-AF65-F5344CB8AC3E}">
        <p14:creationId xmlns:p14="http://schemas.microsoft.com/office/powerpoint/2010/main" val="19372747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37</Words>
  <Application>Microsoft Office PowerPoint</Application>
  <PresentationFormat>Широкоэкранный</PresentationFormat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N204_3</dc:creator>
  <cp:lastModifiedBy>N204_3</cp:lastModifiedBy>
  <cp:revision>6</cp:revision>
  <dcterms:created xsi:type="dcterms:W3CDTF">2023-10-11T05:24:21Z</dcterms:created>
  <dcterms:modified xsi:type="dcterms:W3CDTF">2023-10-11T06:18:14Z</dcterms:modified>
</cp:coreProperties>
</file>