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sldIdLst>
    <p:sldId id="284" r:id="rId2"/>
    <p:sldId id="275" r:id="rId3"/>
    <p:sldId id="282" r:id="rId4"/>
    <p:sldId id="280" r:id="rId5"/>
    <p:sldId id="281" r:id="rId6"/>
    <p:sldId id="285" r:id="rId7"/>
    <p:sldId id="305" r:id="rId8"/>
    <p:sldId id="298" r:id="rId9"/>
    <p:sldId id="307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ussianRail G Pro" panose="02000503040000020004" pitchFamily="50" charset="-52"/>
      <p:regular r:id="rId18"/>
      <p:bold r:id="rId19"/>
    </p:embeddedFont>
    <p:embeddedFont>
      <p:font typeface="RussianRail G Pro Extended" panose="020B0506040000020004" pitchFamily="34" charset="-52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9999"/>
    <a:srgbClr val="FFFFFF"/>
    <a:srgbClr val="990099"/>
    <a:srgbClr val="800080"/>
    <a:srgbClr val="CC0000"/>
    <a:srgbClr val="D15A38"/>
    <a:srgbClr val="993366"/>
    <a:srgbClr val="C4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7419" autoAdjust="0"/>
  </p:normalViewPr>
  <p:slideViewPr>
    <p:cSldViewPr snapToGrid="0">
      <p:cViewPr varScale="1">
        <p:scale>
          <a:sx n="153" d="100"/>
          <a:sy n="153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uin_es\Downloads\&#1050;&#1085;&#1080;&#1075;&#1072;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luin_es\Downloads\&#1050;&#1085;&#1080;&#1075;&#1072;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B85-4962-B71B-363166F0147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85-4962-B71B-363166F0147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B85-4962-B71B-363166F0147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85-4962-B71B-363166F01479}"/>
              </c:ext>
            </c:extLst>
          </c:dPt>
          <c:dLbls>
            <c:dLbl>
              <c:idx val="0"/>
              <c:layout>
                <c:manualLayout>
                  <c:x val="8.337592273622046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76796259842519"/>
                      <c:h val="0.367558663412975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B85-4962-B71B-363166F01479}"/>
                </c:ext>
              </c:extLst>
            </c:dLbl>
            <c:dLbl>
              <c:idx val="1"/>
              <c:layout>
                <c:manualLayout>
                  <c:x val="8.9979401168316098E-3"/>
                  <c:y val="-1.8225665610040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82818606588001"/>
                      <c:h val="0.3119773708165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85-4962-B71B-363166F01479}"/>
                </c:ext>
              </c:extLst>
            </c:dLbl>
            <c:dLbl>
              <c:idx val="2"/>
              <c:layout>
                <c:manualLayout>
                  <c:x val="-4.4187623031496065E-2"/>
                  <c:y val="-3.90693873603969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85-4962-B71B-363166F014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2498437500000004"/>
                      <c:h val="0.16154305108618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85-4962-B71B-363166F01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Совершенствование технологий и повышение эксплуатационной эффективности транспорта</c:v>
                </c:pt>
                <c:pt idx="1">
                  <c:v>Развитие цифровых технологий транспорта</c:v>
                </c:pt>
                <c:pt idx="2">
                  <c:v>Экология и бережливое производство на транспорте</c:v>
                </c:pt>
                <c:pt idx="3">
                  <c:v>Межотраслевые коллаборации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5-4962-B71B-363166F014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0167495696291"/>
          <c:y val="9.1388785408786449E-2"/>
          <c:w val="0.51702687731866148"/>
          <c:h val="0.78166687984831495"/>
        </c:manualLayout>
      </c:layout>
      <c:pieChart>
        <c:varyColors val="1"/>
        <c:ser>
          <c:idx val="0"/>
          <c:order val="0"/>
          <c:spPr>
            <a:solidFill>
              <a:srgbClr val="990099"/>
            </a:solidFill>
          </c:spPr>
          <c:dPt>
            <c:idx val="0"/>
            <c:bubble3D val="0"/>
            <c:spPr>
              <a:solidFill>
                <a:srgbClr val="800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6-4520-B946-71FE775EEDE8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6-4520-B946-71FE775EEDE8}"/>
              </c:ext>
            </c:extLst>
          </c:dPt>
          <c:dPt>
            <c:idx val="2"/>
            <c:bubble3D val="0"/>
            <c:spPr>
              <a:solidFill>
                <a:srgbClr val="99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6-4520-B946-71FE775EEDE8}"/>
              </c:ext>
            </c:extLst>
          </c:dPt>
          <c:dPt>
            <c:idx val="3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6-4520-B946-71FE775EEDE8}"/>
              </c:ext>
            </c:extLst>
          </c:dPt>
          <c:dPt>
            <c:idx val="4"/>
            <c:bubble3D val="0"/>
            <c:spPr>
              <a:solidFill>
                <a:srgbClr val="D15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56-4520-B946-71FE775EEDE8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56-4520-B946-71FE775EEDE8}"/>
              </c:ext>
            </c:extLst>
          </c:dPt>
          <c:dLbls>
            <c:delete val="1"/>
            <c:extLst/>
          </c:dLbls>
          <c:cat>
            <c:strRef>
              <c:f>[Книга3.xlsx]Лист2!$G$8:$L$8</c:f>
              <c:strCache>
                <c:ptCount val="6"/>
                <c:pt idx="0">
                  <c:v>дирекция инфраструктуры (П, В, Ш)</c:v>
                </c:pt>
                <c:pt idx="1">
                  <c:v>дирекция тяги </c:v>
                </c:pt>
                <c:pt idx="2">
                  <c:v>учебный центр профессиональных коммуникаций</c:v>
                </c:pt>
                <c:pt idx="3">
                  <c:v>дирекция по ремонту тягового подвижного состава</c:v>
                </c:pt>
                <c:pt idx="4">
                  <c:v>дирекция социальной сферы</c:v>
                </c:pt>
                <c:pt idx="5">
                  <c:v>прочие</c:v>
                </c:pt>
              </c:strCache>
            </c:strRef>
          </c:cat>
          <c:val>
            <c:numRef>
              <c:f>[Книга3.xlsx]Лист2!$G$9:$L$9</c:f>
              <c:numCache>
                <c:formatCode>General</c:formatCode>
                <c:ptCount val="6"/>
                <c:pt idx="0">
                  <c:v>45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56-4520-B946-71FE775EED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31755606095565"/>
          <c:y val="0.20545792024537884"/>
          <c:w val="0.45495000695044552"/>
          <c:h val="0.64973302390360044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CD-44B4-A057-E52FE94396FD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CD-44B4-A057-E52FE94396FD}"/>
              </c:ext>
            </c:extLst>
          </c:dPt>
          <c:dPt>
            <c:idx val="2"/>
            <c:bubble3D val="0"/>
            <c:spPr>
              <a:solidFill>
                <a:srgbClr val="D15A38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CD-44B4-A057-E52FE94396FD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CD-44B4-A057-E52FE94396FD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CD-44B4-A057-E52FE94396FD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CD-44B4-A057-E52FE94396F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5767711962833915"/>
                      <c:h val="0.133405841358875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CD-44B4-A057-E52FE94396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306015639088934"/>
                      <c:h val="0.30261617301913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CD-44B4-A057-E52FE94396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10491676345335"/>
                      <c:h val="0.4718265046793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CD-44B4-A057-E52FE94396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462718379714731"/>
                      <c:h val="0.30261617301913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CD-44B4-A057-E52FE9439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'[Книга3.xlsx]Лист2 (2)'!$G$8:$L$8</c:f>
              <c:strCache>
                <c:ptCount val="4"/>
                <c:pt idx="0">
                  <c:v> доступ к инфраструктуре дороги</c:v>
                </c:pt>
                <c:pt idx="1">
                  <c:v>экспертное заключение о возможности внедрения в действующие технологические процессы</c:v>
                </c:pt>
                <c:pt idx="2">
                  <c:v> доступ к материально-технической базе дороги  для доукомплектования прототипов профильными компонентами технических устройств инфраструктуры </c:v>
                </c:pt>
                <c:pt idx="3">
                  <c:v>финансирование для дальнейшей возможности прототипирования лабораторных образцов</c:v>
                </c:pt>
              </c:strCache>
            </c:strRef>
          </c:cat>
          <c:val>
            <c:numRef>
              <c:f>'[Книга3.xlsx]Лист2 (2)'!$G$9:$L$9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CD-44B4-A057-E52FE94396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43984895416462"/>
          <c:y val="0.13758529629330796"/>
          <c:w val="0.42187800478825416"/>
          <c:h val="0.627435236916351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  <a:ln w="12700"/>
          </c:spPr>
          <c:dPt>
            <c:idx val="0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6-4920-9B71-3371B60EF5D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6-4920-9B71-3371B60EF5DC}"/>
              </c:ext>
            </c:extLst>
          </c:dPt>
          <c:dPt>
            <c:idx val="2"/>
            <c:bubble3D val="0"/>
            <c:spPr>
              <a:solidFill>
                <a:srgbClr val="99336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36-4920-9B71-3371B60EF5DC}"/>
              </c:ext>
            </c:extLst>
          </c:dPt>
          <c:dPt>
            <c:idx val="3"/>
            <c:bubble3D val="0"/>
            <c:spPr>
              <a:solidFill>
                <a:srgbClr val="D15A38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36-4920-9B71-3371B60EF5D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336-4920-9B71-3371B60EF5D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336-4920-9B71-3371B60EF5DC}"/>
              </c:ext>
            </c:extLst>
          </c:dPt>
          <c:dLbls>
            <c:dLbl>
              <c:idx val="0"/>
              <c:layout>
                <c:manualLayout>
                  <c:x val="1.2137359732441157E-2"/>
                  <c:y val="-1.391329674287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6-4920-9B71-3371B60EF5DC}"/>
                </c:ext>
              </c:extLst>
            </c:dLbl>
            <c:dLbl>
              <c:idx val="1"/>
              <c:layout>
                <c:manualLayout>
                  <c:x val="-5.4068398757712105E-2"/>
                  <c:y val="-8.548029518142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17865151425157"/>
                      <c:h val="0.18225412899985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336-4920-9B71-3371B60EF5DC}"/>
                </c:ext>
              </c:extLst>
            </c:dLbl>
            <c:dLbl>
              <c:idx val="2"/>
              <c:layout>
                <c:manualLayout>
                  <c:x val="4.178989667792081E-2"/>
                  <c:y val="-2.803869309034254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6-4920-9B71-3371B60EF5DC}"/>
                </c:ext>
              </c:extLst>
            </c:dLbl>
            <c:dLbl>
              <c:idx val="3"/>
              <c:layout>
                <c:manualLayout>
                  <c:x val="0.11669737492876715"/>
                  <c:y val="5.83258606488105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36-4920-9B71-3371B60EF5DC}"/>
                </c:ext>
              </c:extLst>
            </c:dLbl>
            <c:dLbl>
              <c:idx val="4"/>
              <c:layout>
                <c:manualLayout>
                  <c:x val="8.8194854067634235E-3"/>
                  <c:y val="4.67183271332464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27035640206984"/>
                      <c:h val="0.19360145784585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336-4920-9B71-3371B60EF5DC}"/>
                </c:ext>
              </c:extLst>
            </c:dLbl>
            <c:dLbl>
              <c:idx val="5"/>
              <c:layout>
                <c:manualLayout>
                  <c:x val="-3.4550543956725757E-2"/>
                  <c:y val="-9.08586601033865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11370402722085"/>
                      <c:h val="0.18225413580395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C336-4920-9B71-3371B60EF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Финансовые проблемы</c:v>
                </c:pt>
                <c:pt idx="1">
                  <c:v>Невостребованность</c:v>
                </c:pt>
                <c:pt idx="2">
                  <c:v>Командные проблемы</c:v>
                </c:pt>
                <c:pt idx="3">
                  <c:v>Технические проблемы</c:v>
                </c:pt>
                <c:pt idx="4">
                  <c:v>Операционные проблемы</c:v>
                </c:pt>
                <c:pt idx="5">
                  <c:v>Юридические проблемы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0.38</c:v>
                </c:pt>
                <c:pt idx="1">
                  <c:v>0.34</c:v>
                </c:pt>
                <c:pt idx="2">
                  <c:v>0.18</c:v>
                </c:pt>
                <c:pt idx="3">
                  <c:v>0.06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36-4920-9B71-3371B60EF5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Стэнфорд (No1)</c:v>
                </c:pt>
                <c:pt idx="1">
                  <c:v>Беркли (No2)</c:v>
                </c:pt>
                <c:pt idx="2">
                  <c:v>Гарвард (No3)</c:v>
                </c:pt>
                <c:pt idx="3">
                  <c:v>MIT (No4)</c:v>
                </c:pt>
                <c:pt idx="4">
                  <c:v>Университет Пенсильвании (No5)</c:v>
                </c:pt>
                <c:pt idx="5">
                  <c:v>Университет Флориды (No46)</c:v>
                </c:pt>
                <c:pt idx="6">
                  <c:v>Университет Британской Колумбии (No47)</c:v>
                </c:pt>
                <c:pt idx="7">
                  <c:v>Тафт (No48)</c:v>
                </c:pt>
                <c:pt idx="8">
                  <c:v>Университет штата Нью-Йорк (N49)</c:v>
                </c:pt>
                <c:pt idx="9">
                  <c:v>Тринити-колледж (No50)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1643</c:v>
                </c:pt>
                <c:pt idx="1">
                  <c:v>1548</c:v>
                </c:pt>
                <c:pt idx="2">
                  <c:v>1275</c:v>
                </c:pt>
                <c:pt idx="3">
                  <c:v>1250</c:v>
                </c:pt>
                <c:pt idx="4">
                  <c:v>1142</c:v>
                </c:pt>
                <c:pt idx="5">
                  <c:v>311</c:v>
                </c:pt>
                <c:pt idx="6">
                  <c:v>310</c:v>
                </c:pt>
                <c:pt idx="7">
                  <c:v>307</c:v>
                </c:pt>
                <c:pt idx="8">
                  <c:v>306</c:v>
                </c:pt>
                <c:pt idx="9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5-421F-B34A-1C338E02B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3620287"/>
        <c:axId val="833622367"/>
      </c:barChart>
      <c:catAx>
        <c:axId val="83362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622367"/>
        <c:crosses val="autoZero"/>
        <c:auto val="1"/>
        <c:lblAlgn val="ctr"/>
        <c:lblOffset val="100"/>
        <c:noMultiLvlLbl val="0"/>
      </c:catAx>
      <c:valAx>
        <c:axId val="833622367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3362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4F-4030-8B71-C0493ACBF8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F-4030-8B71-C0493ACBF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3</c:v>
                </c:pt>
                <c:pt idx="2">
                  <c:v>5.3</c:v>
                </c:pt>
                <c:pt idx="3">
                  <c:v>7</c:v>
                </c:pt>
                <c:pt idx="4">
                  <c:v>8.9</c:v>
                </c:pt>
                <c:pt idx="5">
                  <c:v>13.1</c:v>
                </c:pt>
                <c:pt idx="6">
                  <c:v>16</c:v>
                </c:pt>
                <c:pt idx="7">
                  <c:v>17.899999999999999</c:v>
                </c:pt>
                <c:pt idx="8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F-4030-8B71-C0493ACBF87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52370256"/>
        <c:axId val="-1659455824"/>
      </c:lineChart>
      <c:catAx>
        <c:axId val="-185237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59455824"/>
        <c:crosses val="autoZero"/>
        <c:auto val="1"/>
        <c:lblAlgn val="ctr"/>
        <c:lblOffset val="100"/>
        <c:noMultiLvlLbl val="0"/>
      </c:catAx>
      <c:valAx>
        <c:axId val="-1659455824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Удельный</a:t>
                </a:r>
                <a:br>
                  <a:rPr lang="ru-RU"/>
                </a:br>
                <a:r>
                  <a:rPr lang="ru-RU"/>
                  <a:t>вес,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185237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</cdr:x>
      <cdr:y>0.2237</cdr:y>
    </cdr:from>
    <cdr:to>
      <cdr:x>0.29066</cdr:x>
      <cdr:y>0.34425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984C00-B01E-46F8-BF2F-B11EA152288D}"/>
            </a:ext>
          </a:extLst>
        </cdr:cNvPr>
        <cdr:cNvSpPr txBox="1"/>
      </cdr:nvSpPr>
      <cdr:spPr>
        <a:xfrm xmlns:a="http://schemas.openxmlformats.org/drawingml/2006/main">
          <a:off x="690378" y="1278430"/>
          <a:ext cx="1820972" cy="688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Дирекция социальной сферы</a:t>
          </a:r>
        </a:p>
      </cdr:txBody>
    </cdr:sp>
  </cdr:relSizeAnchor>
  <cdr:relSizeAnchor xmlns:cdr="http://schemas.openxmlformats.org/drawingml/2006/chartDrawing">
    <cdr:from>
      <cdr:x>0.04818</cdr:x>
      <cdr:y>0.42012</cdr:y>
    </cdr:from>
    <cdr:to>
      <cdr:x>0.25894</cdr:x>
      <cdr:y>0.56794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1591B41-37FA-433E-87E2-9E28204098ED}"/>
            </a:ext>
          </a:extLst>
        </cdr:cNvPr>
        <cdr:cNvSpPr txBox="1"/>
      </cdr:nvSpPr>
      <cdr:spPr>
        <a:xfrm xmlns:a="http://schemas.openxmlformats.org/drawingml/2006/main">
          <a:off x="416318" y="2400967"/>
          <a:ext cx="1820972" cy="844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Дирекция по ремонту тягового подвижного состава</a:t>
          </a:r>
        </a:p>
      </cdr:txBody>
    </cdr:sp>
  </cdr:relSizeAnchor>
  <cdr:relSizeAnchor xmlns:cdr="http://schemas.openxmlformats.org/drawingml/2006/chartDrawing">
    <cdr:from>
      <cdr:x>0.0848</cdr:x>
      <cdr:y>0.66158</cdr:y>
    </cdr:from>
    <cdr:to>
      <cdr:x>0.29555</cdr:x>
      <cdr:y>0.8094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17BC50C-5025-44D0-965F-6ACB7FE1534D}"/>
            </a:ext>
          </a:extLst>
        </cdr:cNvPr>
        <cdr:cNvSpPr txBox="1"/>
      </cdr:nvSpPr>
      <cdr:spPr>
        <a:xfrm xmlns:a="http://schemas.openxmlformats.org/drawingml/2006/main">
          <a:off x="732674" y="3780923"/>
          <a:ext cx="1820972" cy="844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Учебный центр профессиональных</a:t>
          </a:r>
        </a:p>
        <a:p xmlns:a="http://schemas.openxmlformats.org/drawingml/2006/main">
          <a:r>
            <a:rPr lang="ru-RU" sz="1400" dirty="0"/>
            <a:t>квалификаций</a:t>
          </a:r>
        </a:p>
      </cdr:txBody>
    </cdr:sp>
  </cdr:relSizeAnchor>
  <cdr:relSizeAnchor xmlns:cdr="http://schemas.openxmlformats.org/drawingml/2006/chartDrawing">
    <cdr:from>
      <cdr:x>0.38283</cdr:x>
      <cdr:y>0.89081</cdr:y>
    </cdr:from>
    <cdr:to>
      <cdr:x>0.53287</cdr:x>
      <cdr:y>0.94118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A616485-F613-47F3-870B-D65209491578}"/>
            </a:ext>
          </a:extLst>
        </cdr:cNvPr>
        <cdr:cNvSpPr txBox="1"/>
      </cdr:nvSpPr>
      <cdr:spPr>
        <a:xfrm xmlns:a="http://schemas.openxmlformats.org/drawingml/2006/main">
          <a:off x="3307708" y="5090985"/>
          <a:ext cx="1296444" cy="287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Дирекция тяги </a:t>
          </a:r>
        </a:p>
      </cdr:txBody>
    </cdr:sp>
  </cdr:relSizeAnchor>
  <cdr:relSizeAnchor xmlns:cdr="http://schemas.openxmlformats.org/drawingml/2006/chartDrawing">
    <cdr:from>
      <cdr:x>0.78761</cdr:x>
      <cdr:y>0.39961</cdr:y>
    </cdr:from>
    <cdr:to>
      <cdr:x>0.97131</cdr:x>
      <cdr:y>0.5488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DD8BDE4-5B5D-4ABB-BC89-D4C35F7BB8F2}"/>
            </a:ext>
          </a:extLst>
        </cdr:cNvPr>
        <cdr:cNvSpPr txBox="1"/>
      </cdr:nvSpPr>
      <cdr:spPr>
        <a:xfrm xmlns:a="http://schemas.openxmlformats.org/drawingml/2006/main">
          <a:off x="6805096" y="2283768"/>
          <a:ext cx="1587243" cy="8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Дирекция инфраструктуры (П, В, Ш)</a:t>
          </a:r>
        </a:p>
      </cdr:txBody>
    </cdr:sp>
  </cdr:relSizeAnchor>
  <cdr:relSizeAnchor xmlns:cdr="http://schemas.openxmlformats.org/drawingml/2006/chartDrawing">
    <cdr:from>
      <cdr:x>0.32439</cdr:x>
      <cdr:y>0.05124</cdr:y>
    </cdr:from>
    <cdr:to>
      <cdr:x>0.41873</cdr:x>
      <cdr:y>0.11189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BFFC770-8D1C-4448-8865-9A630441CAF5}"/>
            </a:ext>
          </a:extLst>
        </cdr:cNvPr>
        <cdr:cNvSpPr txBox="1"/>
      </cdr:nvSpPr>
      <cdr:spPr>
        <a:xfrm xmlns:a="http://schemas.openxmlformats.org/drawingml/2006/main">
          <a:off x="2802832" y="292847"/>
          <a:ext cx="815085" cy="346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Прочие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0.39934</cdr:x>
      <cdr:y>0.09249</cdr:y>
    </cdr:from>
    <cdr:to>
      <cdr:x>0.71199</cdr:x>
      <cdr:y>0.20272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80CE99-234D-4592-8916-156C871EDFCB}"/>
            </a:ext>
          </a:extLst>
        </cdr:cNvPr>
        <cdr:cNvSpPr txBox="1"/>
      </cdr:nvSpPr>
      <cdr:spPr>
        <a:xfrm xmlns:a="http://schemas.openxmlformats.org/drawingml/2006/main">
          <a:off x="3275014" y="542267"/>
          <a:ext cx="2564064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/>
            <a:t>Доступ к инфраструктуре железных дорог</a:t>
          </a:r>
        </a:p>
      </cdr:txBody>
    </cdr:sp>
  </cdr:relSizeAnchor>
  <cdr:relSizeAnchor xmlns:cdr="http://schemas.openxmlformats.org/drawingml/2006/chartDrawing">
    <cdr:from>
      <cdr:x>0.68735</cdr:x>
      <cdr:y>0.22666</cdr:y>
    </cdr:from>
    <cdr:to>
      <cdr:x>1</cdr:x>
      <cdr:y>0.57874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F65BDDA-A1B8-4257-A925-FF7C7E74C1B8}"/>
            </a:ext>
          </a:extLst>
        </cdr:cNvPr>
        <cdr:cNvSpPr txBox="1"/>
      </cdr:nvSpPr>
      <cdr:spPr>
        <a:xfrm xmlns:a="http://schemas.openxmlformats.org/drawingml/2006/main">
          <a:off x="5636975" y="1328958"/>
          <a:ext cx="2564050" cy="206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/>
            <a:t>Квалифицированное заключение о возможности внедрения в действующие технологические процессы железнодорожного транспорта</a:t>
          </a:r>
        </a:p>
      </cdr:txBody>
    </cdr:sp>
  </cdr:relSizeAnchor>
  <cdr:relSizeAnchor xmlns:cdr="http://schemas.openxmlformats.org/drawingml/2006/chartDrawing">
    <cdr:from>
      <cdr:x>0.68735</cdr:x>
      <cdr:y>0.64793</cdr:y>
    </cdr:from>
    <cdr:to>
      <cdr:x>1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9D0FD48-A90D-4E16-ADDB-171CFEC4526C}"/>
            </a:ext>
          </a:extLst>
        </cdr:cNvPr>
        <cdr:cNvSpPr txBox="1"/>
      </cdr:nvSpPr>
      <cdr:spPr>
        <a:xfrm xmlns:a="http://schemas.openxmlformats.org/drawingml/2006/main">
          <a:off x="5636974" y="3798981"/>
          <a:ext cx="2564051" cy="2064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/>
            <a:t>Доступ к материально-технической базе Красноярской железной дороги для укомплектования профильными компонентами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61FF-F15F-419A-9B4D-9E1FC930540B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2C8A-87AF-4A3F-96B6-8CD46F51D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9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CC46A-8F84-4F54-BCCA-CE91B61C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770FF-AB57-4121-9486-017986622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61D13A-70E9-41FC-845A-B8467967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69670-39BB-437E-9E82-7E22E240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571A2-659B-4C71-809D-EA5EB0B3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56ED0-5020-42B7-8BA2-1B8E2A4F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51116-3C05-43D4-8DA6-C61627E53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F202F-9017-4192-AC6A-8810D623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605F7D-81C0-4D5B-9EC8-216C66A2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95E65-AD66-4B6F-BA38-D2ECD151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82093D-4C7C-438F-87C0-52E19EE63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F69A12-2B8F-44D3-A401-B41E6B37A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001E4-77BB-4782-8047-8FEEC92E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C640-8C8C-4B9E-9650-286323FC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114F5-C7BA-4612-B439-251B8BC2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1AB5-07E9-4E72-B41A-95DE322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7742B-E4AC-42A7-BC7E-FCE6B14ED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1CC24-8753-498E-8299-63B411CF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DB8E1E-FB16-4F14-8496-C1EA23BD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B6613-1FE9-4B87-82A1-C57C3624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768B1-070B-451D-8C83-5B69E262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89751-2DD4-4493-9F11-8EBFDE8E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B88EA-8D09-4398-B6BD-61C8F47A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27905-E374-4A97-A0C5-DED5EAB6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7746B-F3CA-4198-BEA5-BB2BFB09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8D631-E35F-42C0-AAC8-AF49CA6B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FC136-6EB0-4304-8536-10275E571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94648-7E6F-4A54-9C21-CAB622D31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496709-50C7-4015-A3D8-4851F22A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51CE4-013C-4E45-866B-B3B4B67F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B5046-8D37-4277-8EFB-819A379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5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33856-E939-4450-93BA-EEFE8958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F37C4-554F-473A-AEC0-B8B5B0AA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CDA522-2E03-4C9F-9A9C-80B0787B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033BD-EF23-4F47-B928-274EBFE33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068518-213A-48C8-BBC6-146F280C8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0A8F2D-B34A-4B5D-A2B2-FA2B57B8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ECE387-3F6E-47D3-84E5-2A9035FB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32DFD9-9EE5-45D4-B49B-35B26159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8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2838D-83A2-4A43-8669-5AE55F34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095783-BBCD-42F4-9BB3-A84202FC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19C6AC-34C8-4B81-A413-0F89BC2F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98642C-F657-43FC-BC02-95E4DAC7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AF4469-2341-4156-BF24-306846C4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C2D426-B1B7-4C06-906B-8C950C80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14788-3A55-44FF-A40B-0D2DC7EB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07CF6-AD21-4343-8E8A-3295239A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B0EF6-C44D-4D94-979D-83510443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F3AC2F-FF6C-45BC-8270-C5D14A435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942FE-114E-4363-9C03-0FD775B2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8E394-BABF-40F9-AF34-FDD8D093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4192E-D642-4F1E-8A2A-B82F5CEB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B536-557B-49FB-82FD-7415ADEC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2F5245-6915-4CF9-AC69-9B2E116A9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E1340E-2638-453E-BD37-E768D8CB2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C2C49-C761-4B14-A9C2-49712065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FF6E5-1B72-4771-A9EB-8977D1BF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91E426-F580-44AE-97F7-904AC401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97592-D572-43CA-B938-B79F3926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0A4F5-6E0F-4C58-9A88-F96F51CD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E1B8-C1EC-4982-B0D9-666BFD82D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DB62-4B30-4C6D-B93A-099F10189DF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77B41-CFC6-4B09-9311-53F8355CF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569D0-AA1D-4E8B-B729-666C7AC49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3D88-14F3-4A3A-A41D-583EB7C3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91EBE-785C-403D-8032-846A7BCF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A289E-8F05-4A5F-8262-C9D9732F0A37}"/>
              </a:ext>
            </a:extLst>
          </p:cNvPr>
          <p:cNvSpPr txBox="1"/>
          <p:nvPr/>
        </p:nvSpPr>
        <p:spPr>
          <a:xfrm>
            <a:off x="2110740" y="370332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ussianRail G Pro" panose="02000503040000020004" pitchFamily="50" charset="-52"/>
              </a:rPr>
              <a:t>2023</a:t>
            </a:r>
            <a:endParaRPr lang="ru-RU" sz="3600" b="1" dirty="0">
              <a:solidFill>
                <a:schemeClr val="bg1"/>
              </a:solidFill>
              <a:latin typeface="RussianRail G Pro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471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4F3392B1-6809-411B-9F31-88407C590885}"/>
              </a:ext>
            </a:extLst>
          </p:cNvPr>
          <p:cNvSpPr/>
          <p:nvPr/>
        </p:nvSpPr>
        <p:spPr>
          <a:xfrm>
            <a:off x="3037683" y="806790"/>
            <a:ext cx="5583236" cy="646852"/>
          </a:xfrm>
          <a:prstGeom prst="roundRect">
            <a:avLst>
              <a:gd name="adj" fmla="val 14632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A75154-C0B3-4DD2-B81B-26D00700A068}"/>
              </a:ext>
            </a:extLst>
          </p:cNvPr>
          <p:cNvSpPr txBox="1"/>
          <p:nvPr/>
        </p:nvSpPr>
        <p:spPr>
          <a:xfrm>
            <a:off x="1767280" y="272320"/>
            <a:ext cx="850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ДОСТИЖЕНИЯ ПРОГРАММЫ АКСЕЛЕРАЦИИ 2022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6C3562-DA17-4D0E-ABE0-74AC76E4019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9AF54E6-2F67-42CF-8F7D-1E3206B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2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B1539162-6664-4124-AB11-532AB206A227}"/>
              </a:ext>
            </a:extLst>
          </p:cNvPr>
          <p:cNvSpPr/>
          <p:nvPr/>
        </p:nvSpPr>
        <p:spPr>
          <a:xfrm>
            <a:off x="1314613" y="1733651"/>
            <a:ext cx="3937469" cy="4852029"/>
          </a:xfrm>
          <a:prstGeom prst="roundRect">
            <a:avLst>
              <a:gd name="adj" fmla="val 5163"/>
            </a:avLst>
          </a:prstGeom>
          <a:solidFill>
            <a:schemeClr val="bg1">
              <a:alpha val="85098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20" name="Рисунок 8">
            <a:extLst>
              <a:ext uri="{FF2B5EF4-FFF2-40B4-BE49-F238E27FC236}">
                <a16:creationId xmlns:a16="http://schemas.microsoft.com/office/drawing/2014/main" id="{4F0FEF21-B77D-4318-849B-5FA991C6B108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2348B2F-7987-450D-9D21-FA4221975C05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2" name="Рисунок 8">
              <a:extLst>
                <a:ext uri="{FF2B5EF4-FFF2-40B4-BE49-F238E27FC236}">
                  <a16:creationId xmlns:a16="http://schemas.microsoft.com/office/drawing/2014/main" id="{D108359D-7390-48BE-A457-9706FD9396DF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23" name="Рисунок 8">
                <a:extLst>
                  <a:ext uri="{FF2B5EF4-FFF2-40B4-BE49-F238E27FC236}">
                    <a16:creationId xmlns:a16="http://schemas.microsoft.com/office/drawing/2014/main" id="{F755BDB0-91F8-4A41-8323-853E1F59385A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E45CE122-308E-4988-B582-6927AF0FF423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B76CC2C7-2D36-4E32-8F5F-EF61BD750F34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D638C158-2D84-4D69-833F-77288DE7B7A1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98B01725-A468-4146-B462-AC121B8A7FC5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21781C07-5B09-4820-B590-FF997794870D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303FA87-6C71-47A5-AF01-9C97B53BA3E9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70559930-2A12-4D4B-8412-DA9559ACA4B7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6854B804-7E78-4CF0-B1B8-673239FB0FF8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349" name="Группа 1348">
            <a:extLst>
              <a:ext uri="{FF2B5EF4-FFF2-40B4-BE49-F238E27FC236}">
                <a16:creationId xmlns:a16="http://schemas.microsoft.com/office/drawing/2014/main" id="{CAFC3014-C8CE-406E-B61F-05DDC97656B3}"/>
              </a:ext>
            </a:extLst>
          </p:cNvPr>
          <p:cNvGrpSpPr/>
          <p:nvPr/>
        </p:nvGrpSpPr>
        <p:grpSpPr>
          <a:xfrm>
            <a:off x="7866596" y="2609965"/>
            <a:ext cx="189113" cy="249112"/>
            <a:chOff x="8382083" y="2609965"/>
            <a:chExt cx="189113" cy="249112"/>
          </a:xfrm>
        </p:grpSpPr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002330AD-EB13-4901-9565-F3A5D92A1108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1" name="Полилиния: фигура 370">
              <a:extLst>
                <a:ext uri="{FF2B5EF4-FFF2-40B4-BE49-F238E27FC236}">
                  <a16:creationId xmlns:a16="http://schemas.microsoft.com/office/drawing/2014/main" id="{C44C6B90-0C62-4C24-A681-D31666D6A757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2" name="Полилиния: фигура 371">
              <a:extLst>
                <a:ext uri="{FF2B5EF4-FFF2-40B4-BE49-F238E27FC236}">
                  <a16:creationId xmlns:a16="http://schemas.microsoft.com/office/drawing/2014/main" id="{6BE51244-3EEC-4D5E-916A-B0921696F475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3" name="Полилиния: фигура 372">
              <a:extLst>
                <a:ext uri="{FF2B5EF4-FFF2-40B4-BE49-F238E27FC236}">
                  <a16:creationId xmlns:a16="http://schemas.microsoft.com/office/drawing/2014/main" id="{45A6830E-6073-4766-808B-294AF3DA56CD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4" name="Полилиния: фигура 373">
              <a:extLst>
                <a:ext uri="{FF2B5EF4-FFF2-40B4-BE49-F238E27FC236}">
                  <a16:creationId xmlns:a16="http://schemas.microsoft.com/office/drawing/2014/main" id="{0BD55CD9-FCD1-4F91-A958-D48C96BDCB49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5" name="Полилиния: фигура 374">
              <a:extLst>
                <a:ext uri="{FF2B5EF4-FFF2-40B4-BE49-F238E27FC236}">
                  <a16:creationId xmlns:a16="http://schemas.microsoft.com/office/drawing/2014/main" id="{CB8BC537-8667-4B4C-9AFB-95367C75165F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6" name="Полилиния: фигура 375">
              <a:extLst>
                <a:ext uri="{FF2B5EF4-FFF2-40B4-BE49-F238E27FC236}">
                  <a16:creationId xmlns:a16="http://schemas.microsoft.com/office/drawing/2014/main" id="{CB0A2DCB-3A67-40DB-AA87-6BC1583AF59F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50" name="Группа 1349">
            <a:extLst>
              <a:ext uri="{FF2B5EF4-FFF2-40B4-BE49-F238E27FC236}">
                <a16:creationId xmlns:a16="http://schemas.microsoft.com/office/drawing/2014/main" id="{4DCA4339-C4F8-4EBA-AA1E-AAA22D564C1C}"/>
              </a:ext>
            </a:extLst>
          </p:cNvPr>
          <p:cNvGrpSpPr/>
          <p:nvPr/>
        </p:nvGrpSpPr>
        <p:grpSpPr>
          <a:xfrm>
            <a:off x="7866596" y="2895647"/>
            <a:ext cx="189108" cy="248150"/>
            <a:chOff x="8382083" y="2895647"/>
            <a:chExt cx="189108" cy="248150"/>
          </a:xfrm>
        </p:grpSpPr>
        <p:sp>
          <p:nvSpPr>
            <p:cNvPr id="377" name="Полилиния: фигура 376">
              <a:extLst>
                <a:ext uri="{FF2B5EF4-FFF2-40B4-BE49-F238E27FC236}">
                  <a16:creationId xmlns:a16="http://schemas.microsoft.com/office/drawing/2014/main" id="{90F1CDFD-7922-48CA-99A4-AD0CAB2E65C2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8" name="Полилиния: фигура 377">
              <a:extLst>
                <a:ext uri="{FF2B5EF4-FFF2-40B4-BE49-F238E27FC236}">
                  <a16:creationId xmlns:a16="http://schemas.microsoft.com/office/drawing/2014/main" id="{D5B091C2-3298-463C-91C0-0A57730BF851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9" name="Полилиния: фигура 378">
              <a:extLst>
                <a:ext uri="{FF2B5EF4-FFF2-40B4-BE49-F238E27FC236}">
                  <a16:creationId xmlns:a16="http://schemas.microsoft.com/office/drawing/2014/main" id="{F7EEF7DA-5848-4D06-9BC6-00D0EBE83331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0" name="Полилиния: фигура 379">
              <a:extLst>
                <a:ext uri="{FF2B5EF4-FFF2-40B4-BE49-F238E27FC236}">
                  <a16:creationId xmlns:a16="http://schemas.microsoft.com/office/drawing/2014/main" id="{E2A0754D-E340-45F3-A389-C791DC64BA71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1" name="Полилиния: фигура 380">
              <a:extLst>
                <a:ext uri="{FF2B5EF4-FFF2-40B4-BE49-F238E27FC236}">
                  <a16:creationId xmlns:a16="http://schemas.microsoft.com/office/drawing/2014/main" id="{21C14FE5-EBDD-4B4F-9F96-C47CA4273A8E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2" name="Полилиния: фигура 381">
              <a:extLst>
                <a:ext uri="{FF2B5EF4-FFF2-40B4-BE49-F238E27FC236}">
                  <a16:creationId xmlns:a16="http://schemas.microsoft.com/office/drawing/2014/main" id="{0830FEFB-2A59-47DA-BCFD-ECCBE6C7B3DE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3" name="Полилиния: фигура 382">
              <a:extLst>
                <a:ext uri="{FF2B5EF4-FFF2-40B4-BE49-F238E27FC236}">
                  <a16:creationId xmlns:a16="http://schemas.microsoft.com/office/drawing/2014/main" id="{18E112BC-44E0-4008-A1E7-ACE5A8D10F71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30" name="Полилиния: фигура 1229">
            <a:extLst>
              <a:ext uri="{FF2B5EF4-FFF2-40B4-BE49-F238E27FC236}">
                <a16:creationId xmlns:a16="http://schemas.microsoft.com/office/drawing/2014/main" id="{4BD8E276-429E-4F12-A87D-51FAB179EF9C}"/>
              </a:ext>
            </a:extLst>
          </p:cNvPr>
          <p:cNvSpPr/>
          <p:nvPr/>
        </p:nvSpPr>
        <p:spPr>
          <a:xfrm>
            <a:off x="6838368" y="2611722"/>
            <a:ext cx="230381" cy="248592"/>
          </a:xfrm>
          <a:custGeom>
            <a:avLst/>
            <a:gdLst>
              <a:gd name="connsiteX0" fmla="*/ 44847 w 230381"/>
              <a:gd name="connsiteY0" fmla="*/ 14912 h 248592"/>
              <a:gd name="connsiteX1" fmla="*/ 44847 w 230381"/>
              <a:gd name="connsiteY1" fmla="*/ 6664 h 248592"/>
              <a:gd name="connsiteX2" fmla="*/ 50580 w 230381"/>
              <a:gd name="connsiteY2" fmla="*/ -197 h 248592"/>
              <a:gd name="connsiteX3" fmla="*/ 51584 w 230381"/>
              <a:gd name="connsiteY3" fmla="*/ -210 h 248592"/>
              <a:gd name="connsiteX4" fmla="*/ 177653 w 230381"/>
              <a:gd name="connsiteY4" fmla="*/ -210 h 248592"/>
              <a:gd name="connsiteX5" fmla="*/ 184417 w 230381"/>
              <a:gd name="connsiteY5" fmla="*/ 5330 h 248592"/>
              <a:gd name="connsiteX6" fmla="*/ 184389 w 230381"/>
              <a:gd name="connsiteY6" fmla="*/ 6801 h 248592"/>
              <a:gd name="connsiteX7" fmla="*/ 184389 w 230381"/>
              <a:gd name="connsiteY7" fmla="*/ 14912 h 248592"/>
              <a:gd name="connsiteX8" fmla="*/ 223021 w 230381"/>
              <a:gd name="connsiteY8" fmla="*/ 14912 h 248592"/>
              <a:gd name="connsiteX9" fmla="*/ 230046 w 230381"/>
              <a:gd name="connsiteY9" fmla="*/ 20439 h 248592"/>
              <a:gd name="connsiteX10" fmla="*/ 230033 w 230381"/>
              <a:gd name="connsiteY10" fmla="*/ 22061 h 248592"/>
              <a:gd name="connsiteX11" fmla="*/ 222884 w 230381"/>
              <a:gd name="connsiteY11" fmla="*/ 56294 h 248592"/>
              <a:gd name="connsiteX12" fmla="*/ 191951 w 230381"/>
              <a:gd name="connsiteY12" fmla="*/ 105237 h 248592"/>
              <a:gd name="connsiteX13" fmla="*/ 167754 w 230381"/>
              <a:gd name="connsiteY13" fmla="*/ 126271 h 248592"/>
              <a:gd name="connsiteX14" fmla="*/ 147545 w 230381"/>
              <a:gd name="connsiteY14" fmla="*/ 135345 h 248592"/>
              <a:gd name="connsiteX15" fmla="*/ 146445 w 230381"/>
              <a:gd name="connsiteY15" fmla="*/ 136169 h 248592"/>
              <a:gd name="connsiteX16" fmla="*/ 131735 w 230381"/>
              <a:gd name="connsiteY16" fmla="*/ 152117 h 248592"/>
              <a:gd name="connsiteX17" fmla="*/ 131735 w 230381"/>
              <a:gd name="connsiteY17" fmla="*/ 153080 h 248592"/>
              <a:gd name="connsiteX18" fmla="*/ 131735 w 230381"/>
              <a:gd name="connsiteY18" fmla="*/ 184975 h 248592"/>
              <a:gd name="connsiteX19" fmla="*/ 138746 w 230381"/>
              <a:gd name="connsiteY19" fmla="*/ 209859 h 248592"/>
              <a:gd name="connsiteX20" fmla="*/ 150019 w 230381"/>
              <a:gd name="connsiteY20" fmla="*/ 222644 h 248592"/>
              <a:gd name="connsiteX21" fmla="*/ 158543 w 230381"/>
              <a:gd name="connsiteY21" fmla="*/ 229793 h 248592"/>
              <a:gd name="connsiteX22" fmla="*/ 164730 w 230381"/>
              <a:gd name="connsiteY22" fmla="*/ 243541 h 248592"/>
              <a:gd name="connsiteX23" fmla="*/ 164730 w 230381"/>
              <a:gd name="connsiteY23" fmla="*/ 246566 h 248592"/>
              <a:gd name="connsiteX24" fmla="*/ 163080 w 230381"/>
              <a:gd name="connsiteY24" fmla="*/ 248353 h 248592"/>
              <a:gd name="connsiteX25" fmla="*/ 67669 w 230381"/>
              <a:gd name="connsiteY25" fmla="*/ 248353 h 248592"/>
              <a:gd name="connsiteX26" fmla="*/ 66432 w 230381"/>
              <a:gd name="connsiteY26" fmla="*/ 248353 h 248592"/>
              <a:gd name="connsiteX27" fmla="*/ 65195 w 230381"/>
              <a:gd name="connsiteY27" fmla="*/ 247253 h 248592"/>
              <a:gd name="connsiteX28" fmla="*/ 67531 w 230381"/>
              <a:gd name="connsiteY28" fmla="*/ 234330 h 248592"/>
              <a:gd name="connsiteX29" fmla="*/ 74955 w 230381"/>
              <a:gd name="connsiteY29" fmla="*/ 226769 h 248592"/>
              <a:gd name="connsiteX30" fmla="*/ 86779 w 230381"/>
              <a:gd name="connsiteY30" fmla="*/ 216045 h 248592"/>
              <a:gd name="connsiteX31" fmla="*/ 96677 w 230381"/>
              <a:gd name="connsiteY31" fmla="*/ 195148 h 248592"/>
              <a:gd name="connsiteX32" fmla="*/ 98464 w 230381"/>
              <a:gd name="connsiteY32" fmla="*/ 172464 h 248592"/>
              <a:gd name="connsiteX33" fmla="*/ 98464 w 230381"/>
              <a:gd name="connsiteY33" fmla="*/ 153767 h 248592"/>
              <a:gd name="connsiteX34" fmla="*/ 97502 w 230381"/>
              <a:gd name="connsiteY34" fmla="*/ 151842 h 248592"/>
              <a:gd name="connsiteX35" fmla="*/ 83754 w 230381"/>
              <a:gd name="connsiteY35" fmla="*/ 136582 h 248592"/>
              <a:gd name="connsiteX36" fmla="*/ 81417 w 230381"/>
              <a:gd name="connsiteY36" fmla="*/ 135207 h 248592"/>
              <a:gd name="connsiteX37" fmla="*/ 64645 w 230381"/>
              <a:gd name="connsiteY37" fmla="*/ 127921 h 248592"/>
              <a:gd name="connsiteX38" fmla="*/ 34949 w 230381"/>
              <a:gd name="connsiteY38" fmla="*/ 102212 h 248592"/>
              <a:gd name="connsiteX39" fmla="*/ 13914 w 230381"/>
              <a:gd name="connsiteY39" fmla="*/ 71692 h 248592"/>
              <a:gd name="connsiteX40" fmla="*/ 2779 w 230381"/>
              <a:gd name="connsiteY40" fmla="*/ 44196 h 248592"/>
              <a:gd name="connsiteX41" fmla="*/ -246 w 230381"/>
              <a:gd name="connsiteY41" fmla="*/ 22611 h 248592"/>
              <a:gd name="connsiteX42" fmla="*/ 5432 w 230381"/>
              <a:gd name="connsiteY42" fmla="*/ 15449 h 248592"/>
              <a:gd name="connsiteX43" fmla="*/ 7041 w 230381"/>
              <a:gd name="connsiteY43" fmla="*/ 15462 h 248592"/>
              <a:gd name="connsiteX44" fmla="*/ 45397 w 230381"/>
              <a:gd name="connsiteY44" fmla="*/ 15462 h 248592"/>
              <a:gd name="connsiteX45" fmla="*/ 158543 w 230381"/>
              <a:gd name="connsiteY45" fmla="*/ 116922 h 248592"/>
              <a:gd name="connsiteX46" fmla="*/ 159643 w 230381"/>
              <a:gd name="connsiteY46" fmla="*/ 116922 h 248592"/>
              <a:gd name="connsiteX47" fmla="*/ 175591 w 230381"/>
              <a:gd name="connsiteY47" fmla="*/ 104274 h 248592"/>
              <a:gd name="connsiteX48" fmla="*/ 204461 w 230381"/>
              <a:gd name="connsiteY48" fmla="*/ 66055 h 248592"/>
              <a:gd name="connsiteX49" fmla="*/ 216010 w 230381"/>
              <a:gd name="connsiteY49" fmla="*/ 33335 h 248592"/>
              <a:gd name="connsiteX50" fmla="*/ 216010 w 230381"/>
              <a:gd name="connsiteY50" fmla="*/ 28386 h 248592"/>
              <a:gd name="connsiteX51" fmla="*/ 183290 w 230381"/>
              <a:gd name="connsiteY51" fmla="*/ 28386 h 248592"/>
              <a:gd name="connsiteX52" fmla="*/ 182327 w 230381"/>
              <a:gd name="connsiteY52" fmla="*/ 29348 h 248592"/>
              <a:gd name="connsiteX53" fmla="*/ 181090 w 230381"/>
              <a:gd name="connsiteY53" fmla="*/ 40209 h 248592"/>
              <a:gd name="connsiteX54" fmla="*/ 173941 w 230381"/>
              <a:gd name="connsiteY54" fmla="*/ 76641 h 248592"/>
              <a:gd name="connsiteX55" fmla="*/ 162942 w 230381"/>
              <a:gd name="connsiteY55" fmla="*/ 107024 h 248592"/>
              <a:gd name="connsiteX56" fmla="*/ 158543 w 230381"/>
              <a:gd name="connsiteY56" fmla="*/ 116922 h 248592"/>
              <a:gd name="connsiteX57" fmla="*/ 12677 w 230381"/>
              <a:gd name="connsiteY57" fmla="*/ 27698 h 248592"/>
              <a:gd name="connsiteX58" fmla="*/ 12677 w 230381"/>
              <a:gd name="connsiteY58" fmla="*/ 31135 h 248592"/>
              <a:gd name="connsiteX59" fmla="*/ 21339 w 230381"/>
              <a:gd name="connsiteY59" fmla="*/ 58631 h 248592"/>
              <a:gd name="connsiteX60" fmla="*/ 42098 w 230381"/>
              <a:gd name="connsiteY60" fmla="*/ 91214 h 248592"/>
              <a:gd name="connsiteX61" fmla="*/ 69594 w 230381"/>
              <a:gd name="connsiteY61" fmla="*/ 115960 h 248592"/>
              <a:gd name="connsiteX62" fmla="*/ 70556 w 230381"/>
              <a:gd name="connsiteY62" fmla="*/ 115960 h 248592"/>
              <a:gd name="connsiteX63" fmla="*/ 70556 w 230381"/>
              <a:gd name="connsiteY63" fmla="*/ 115135 h 248592"/>
              <a:gd name="connsiteX64" fmla="*/ 58870 w 230381"/>
              <a:gd name="connsiteY64" fmla="*/ 87639 h 248592"/>
              <a:gd name="connsiteX65" fmla="*/ 50622 w 230381"/>
              <a:gd name="connsiteY65" fmla="*/ 56569 h 248592"/>
              <a:gd name="connsiteX66" fmla="*/ 46635 w 230381"/>
              <a:gd name="connsiteY66" fmla="*/ 27698 h 248592"/>
              <a:gd name="connsiteX67" fmla="*/ 45260 w 230381"/>
              <a:gd name="connsiteY67" fmla="*/ 26461 h 248592"/>
              <a:gd name="connsiteX68" fmla="*/ 12677 w 230381"/>
              <a:gd name="connsiteY68" fmla="*/ 26461 h 248592"/>
              <a:gd name="connsiteX69" fmla="*/ 114962 w 230381"/>
              <a:gd name="connsiteY69" fmla="*/ 33610 h 248592"/>
              <a:gd name="connsiteX70" fmla="*/ 114962 w 230381"/>
              <a:gd name="connsiteY70" fmla="*/ 34572 h 248592"/>
              <a:gd name="connsiteX71" fmla="*/ 107676 w 230381"/>
              <a:gd name="connsiteY71" fmla="*/ 51482 h 248592"/>
              <a:gd name="connsiteX72" fmla="*/ 105338 w 230381"/>
              <a:gd name="connsiteY72" fmla="*/ 53269 h 248592"/>
              <a:gd name="connsiteX73" fmla="*/ 88429 w 230381"/>
              <a:gd name="connsiteY73" fmla="*/ 54782 h 248592"/>
              <a:gd name="connsiteX74" fmla="*/ 85954 w 230381"/>
              <a:gd name="connsiteY74" fmla="*/ 54782 h 248592"/>
              <a:gd name="connsiteX75" fmla="*/ 87604 w 230381"/>
              <a:gd name="connsiteY75" fmla="*/ 56156 h 248592"/>
              <a:gd name="connsiteX76" fmla="*/ 101352 w 230381"/>
              <a:gd name="connsiteY76" fmla="*/ 67980 h 248592"/>
              <a:gd name="connsiteX77" fmla="*/ 101352 w 230381"/>
              <a:gd name="connsiteY77" fmla="*/ 69767 h 248592"/>
              <a:gd name="connsiteX78" fmla="*/ 99014 w 230381"/>
              <a:gd name="connsiteY78" fmla="*/ 80215 h 248592"/>
              <a:gd name="connsiteX79" fmla="*/ 96952 w 230381"/>
              <a:gd name="connsiteY79" fmla="*/ 89426 h 248592"/>
              <a:gd name="connsiteX80" fmla="*/ 98052 w 230381"/>
              <a:gd name="connsiteY80" fmla="*/ 89426 h 248592"/>
              <a:gd name="connsiteX81" fmla="*/ 114412 w 230381"/>
              <a:gd name="connsiteY81" fmla="*/ 79803 h 248592"/>
              <a:gd name="connsiteX82" fmla="*/ 115787 w 230381"/>
              <a:gd name="connsiteY82" fmla="*/ 79803 h 248592"/>
              <a:gd name="connsiteX83" fmla="*/ 128298 w 230381"/>
              <a:gd name="connsiteY83" fmla="*/ 87227 h 248592"/>
              <a:gd name="connsiteX84" fmla="*/ 133384 w 230381"/>
              <a:gd name="connsiteY84" fmla="*/ 90251 h 248592"/>
              <a:gd name="connsiteX85" fmla="*/ 129122 w 230381"/>
              <a:gd name="connsiteY85" fmla="*/ 71417 h 248592"/>
              <a:gd name="connsiteX86" fmla="*/ 129122 w 230381"/>
              <a:gd name="connsiteY86" fmla="*/ 69492 h 248592"/>
              <a:gd name="connsiteX87" fmla="*/ 142870 w 230381"/>
              <a:gd name="connsiteY87" fmla="*/ 57806 h 248592"/>
              <a:gd name="connsiteX88" fmla="*/ 144520 w 230381"/>
              <a:gd name="connsiteY88" fmla="*/ 56294 h 248592"/>
              <a:gd name="connsiteX89" fmla="*/ 143833 w 230381"/>
              <a:gd name="connsiteY89" fmla="*/ 56294 h 248592"/>
              <a:gd name="connsiteX90" fmla="*/ 124723 w 230381"/>
              <a:gd name="connsiteY90" fmla="*/ 54507 h 248592"/>
              <a:gd name="connsiteX91" fmla="*/ 122936 w 230381"/>
              <a:gd name="connsiteY91" fmla="*/ 53269 h 248592"/>
              <a:gd name="connsiteX92" fmla="*/ 115512 w 230381"/>
              <a:gd name="connsiteY92" fmla="*/ 35947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0381" h="248592">
                <a:moveTo>
                  <a:pt x="44847" y="14912"/>
                </a:moveTo>
                <a:lnTo>
                  <a:pt x="44847" y="6664"/>
                </a:lnTo>
                <a:cubicBezTo>
                  <a:pt x="44531" y="3185"/>
                  <a:pt x="47102" y="106"/>
                  <a:pt x="50580" y="-197"/>
                </a:cubicBezTo>
                <a:cubicBezTo>
                  <a:pt x="50910" y="-224"/>
                  <a:pt x="51254" y="-238"/>
                  <a:pt x="51584" y="-210"/>
                </a:cubicBezTo>
                <a:lnTo>
                  <a:pt x="177653" y="-210"/>
                </a:lnTo>
                <a:cubicBezTo>
                  <a:pt x="181049" y="-540"/>
                  <a:pt x="184087" y="1934"/>
                  <a:pt x="184417" y="5330"/>
                </a:cubicBezTo>
                <a:cubicBezTo>
                  <a:pt x="184472" y="5825"/>
                  <a:pt x="184458" y="6320"/>
                  <a:pt x="184389" y="6801"/>
                </a:cubicBezTo>
                <a:lnTo>
                  <a:pt x="184389" y="14912"/>
                </a:lnTo>
                <a:lnTo>
                  <a:pt x="223021" y="14912"/>
                </a:lnTo>
                <a:cubicBezTo>
                  <a:pt x="226486" y="14500"/>
                  <a:pt x="229634" y="16975"/>
                  <a:pt x="230046" y="20439"/>
                </a:cubicBezTo>
                <a:cubicBezTo>
                  <a:pt x="230115" y="20975"/>
                  <a:pt x="230101" y="21525"/>
                  <a:pt x="230033" y="22061"/>
                </a:cubicBezTo>
                <a:cubicBezTo>
                  <a:pt x="229744" y="33816"/>
                  <a:pt x="227324" y="45405"/>
                  <a:pt x="222884" y="56294"/>
                </a:cubicBezTo>
                <a:cubicBezTo>
                  <a:pt x="215693" y="74386"/>
                  <a:pt x="205204" y="90980"/>
                  <a:pt x="191951" y="105237"/>
                </a:cubicBezTo>
                <a:cubicBezTo>
                  <a:pt x="184788" y="113211"/>
                  <a:pt x="176649" y="120277"/>
                  <a:pt x="167754" y="126271"/>
                </a:cubicBezTo>
                <a:cubicBezTo>
                  <a:pt x="161554" y="130368"/>
                  <a:pt x="154721" y="133434"/>
                  <a:pt x="147545" y="135345"/>
                </a:cubicBezTo>
                <a:cubicBezTo>
                  <a:pt x="147105" y="135496"/>
                  <a:pt x="146720" y="135785"/>
                  <a:pt x="146445" y="136169"/>
                </a:cubicBezTo>
                <a:cubicBezTo>
                  <a:pt x="142128" y="141999"/>
                  <a:pt x="137193" y="147347"/>
                  <a:pt x="131735" y="152117"/>
                </a:cubicBezTo>
                <a:cubicBezTo>
                  <a:pt x="131735" y="152117"/>
                  <a:pt x="131735" y="152117"/>
                  <a:pt x="131735" y="153080"/>
                </a:cubicBezTo>
                <a:cubicBezTo>
                  <a:pt x="131735" y="163665"/>
                  <a:pt x="131735" y="174389"/>
                  <a:pt x="131735" y="184975"/>
                </a:cubicBezTo>
                <a:cubicBezTo>
                  <a:pt x="131982" y="193718"/>
                  <a:pt x="134388" y="202270"/>
                  <a:pt x="138746" y="209859"/>
                </a:cubicBezTo>
                <a:cubicBezTo>
                  <a:pt x="141702" y="214767"/>
                  <a:pt x="145524" y="219097"/>
                  <a:pt x="150019" y="222644"/>
                </a:cubicBezTo>
                <a:cubicBezTo>
                  <a:pt x="152907" y="224982"/>
                  <a:pt x="155794" y="227318"/>
                  <a:pt x="158543" y="229793"/>
                </a:cubicBezTo>
                <a:cubicBezTo>
                  <a:pt x="162681" y="233120"/>
                  <a:pt x="164977" y="238234"/>
                  <a:pt x="164730" y="243541"/>
                </a:cubicBezTo>
                <a:cubicBezTo>
                  <a:pt x="164730" y="244503"/>
                  <a:pt x="164730" y="245604"/>
                  <a:pt x="164730" y="246566"/>
                </a:cubicBezTo>
                <a:cubicBezTo>
                  <a:pt x="164730" y="247528"/>
                  <a:pt x="164730" y="248353"/>
                  <a:pt x="163080" y="248353"/>
                </a:cubicBezTo>
                <a:lnTo>
                  <a:pt x="67669" y="248353"/>
                </a:lnTo>
                <a:cubicBezTo>
                  <a:pt x="67669" y="248353"/>
                  <a:pt x="66844" y="248353"/>
                  <a:pt x="66432" y="248353"/>
                </a:cubicBezTo>
                <a:cubicBezTo>
                  <a:pt x="66019" y="248353"/>
                  <a:pt x="65195" y="248353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83" y="210024"/>
                  <a:pt x="95179" y="202833"/>
                  <a:pt x="96677" y="195148"/>
                </a:cubicBezTo>
                <a:cubicBezTo>
                  <a:pt x="98093" y="187669"/>
                  <a:pt x="98698" y="180067"/>
                  <a:pt x="98464" y="172464"/>
                </a:cubicBezTo>
                <a:cubicBezTo>
                  <a:pt x="98464" y="166277"/>
                  <a:pt x="98464" y="160091"/>
                  <a:pt x="98464" y="153767"/>
                </a:cubicBezTo>
                <a:cubicBezTo>
                  <a:pt x="98506" y="152997"/>
                  <a:pt x="98135" y="152269"/>
                  <a:pt x="97502" y="151842"/>
                </a:cubicBezTo>
                <a:cubicBezTo>
                  <a:pt x="92360" y="147292"/>
                  <a:pt x="87741" y="142164"/>
                  <a:pt x="83754" y="136582"/>
                </a:cubicBezTo>
                <a:cubicBezTo>
                  <a:pt x="83149" y="135867"/>
                  <a:pt x="82325" y="135386"/>
                  <a:pt x="81417" y="135207"/>
                </a:cubicBezTo>
                <a:cubicBezTo>
                  <a:pt x="75478" y="133668"/>
                  <a:pt x="69814" y="131206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8"/>
                  <a:pt x="13914" y="71692"/>
                </a:cubicBezTo>
                <a:cubicBezTo>
                  <a:pt x="9213" y="62962"/>
                  <a:pt x="5473" y="53737"/>
                  <a:pt x="2779" y="44196"/>
                </a:cubicBezTo>
                <a:cubicBezTo>
                  <a:pt x="950" y="37143"/>
                  <a:pt x="-53" y="29898"/>
                  <a:pt x="-246" y="22611"/>
                </a:cubicBezTo>
                <a:cubicBezTo>
                  <a:pt x="-658" y="19064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2"/>
                </a:cubicBezTo>
                <a:lnTo>
                  <a:pt x="45397" y="15462"/>
                </a:lnTo>
                <a:close/>
                <a:moveTo>
                  <a:pt x="158543" y="116922"/>
                </a:moveTo>
                <a:lnTo>
                  <a:pt x="159643" y="116922"/>
                </a:lnTo>
                <a:cubicBezTo>
                  <a:pt x="165335" y="113211"/>
                  <a:pt x="170683" y="108976"/>
                  <a:pt x="175591" y="104274"/>
                </a:cubicBezTo>
                <a:cubicBezTo>
                  <a:pt x="187222" y="93180"/>
                  <a:pt x="196983" y="80270"/>
                  <a:pt x="204461" y="66055"/>
                </a:cubicBezTo>
                <a:cubicBezTo>
                  <a:pt x="210071" y="55854"/>
                  <a:pt x="213975" y="44801"/>
                  <a:pt x="216010" y="33335"/>
                </a:cubicBezTo>
                <a:cubicBezTo>
                  <a:pt x="216010" y="31685"/>
                  <a:pt x="216010" y="30035"/>
                  <a:pt x="216010" y="28386"/>
                </a:cubicBezTo>
                <a:lnTo>
                  <a:pt x="183290" y="28386"/>
                </a:lnTo>
                <a:cubicBezTo>
                  <a:pt x="183290" y="28386"/>
                  <a:pt x="182327" y="28386"/>
                  <a:pt x="182327" y="29348"/>
                </a:cubicBezTo>
                <a:cubicBezTo>
                  <a:pt x="182327" y="32922"/>
                  <a:pt x="181640" y="36634"/>
                  <a:pt x="181090" y="40209"/>
                </a:cubicBezTo>
                <a:cubicBezTo>
                  <a:pt x="179605" y="52513"/>
                  <a:pt x="177227" y="64694"/>
                  <a:pt x="173941" y="76641"/>
                </a:cubicBezTo>
                <a:cubicBezTo>
                  <a:pt x="171122" y="87062"/>
                  <a:pt x="167438" y="97222"/>
                  <a:pt x="162942" y="107024"/>
                </a:cubicBezTo>
                <a:cubicBezTo>
                  <a:pt x="162118" y="109911"/>
                  <a:pt x="160330" y="113211"/>
                  <a:pt x="158543" y="116922"/>
                </a:cubicBezTo>
                <a:close/>
                <a:moveTo>
                  <a:pt x="12677" y="27698"/>
                </a:moveTo>
                <a:lnTo>
                  <a:pt x="12677" y="31135"/>
                </a:lnTo>
                <a:cubicBezTo>
                  <a:pt x="14272" y="40662"/>
                  <a:pt x="17187" y="49915"/>
                  <a:pt x="21339" y="58631"/>
                </a:cubicBezTo>
                <a:cubicBezTo>
                  <a:pt x="26714" y="70399"/>
                  <a:pt x="33698" y="81370"/>
                  <a:pt x="42098" y="91214"/>
                </a:cubicBezTo>
                <a:cubicBezTo>
                  <a:pt x="49962" y="100810"/>
                  <a:pt x="59228" y="109155"/>
                  <a:pt x="69594" y="115960"/>
                </a:cubicBezTo>
                <a:lnTo>
                  <a:pt x="70556" y="115960"/>
                </a:lnTo>
                <a:cubicBezTo>
                  <a:pt x="70666" y="115699"/>
                  <a:pt x="70666" y="115396"/>
                  <a:pt x="70556" y="115135"/>
                </a:cubicBezTo>
                <a:cubicBezTo>
                  <a:pt x="65909" y="106309"/>
                  <a:pt x="62005" y="97112"/>
                  <a:pt x="58870" y="87639"/>
                </a:cubicBezTo>
                <a:cubicBezTo>
                  <a:pt x="55433" y="77480"/>
                  <a:pt x="52670" y="67100"/>
                  <a:pt x="50622" y="56569"/>
                </a:cubicBezTo>
                <a:cubicBezTo>
                  <a:pt x="48738" y="47028"/>
                  <a:pt x="47405" y="37390"/>
                  <a:pt x="46635" y="27698"/>
                </a:cubicBezTo>
                <a:cubicBezTo>
                  <a:pt x="46635" y="26736"/>
                  <a:pt x="46635" y="26461"/>
                  <a:pt x="45260" y="26461"/>
                </a:cubicBezTo>
                <a:lnTo>
                  <a:pt x="12677" y="26461"/>
                </a:lnTo>
                <a:close/>
                <a:moveTo>
                  <a:pt x="114962" y="33610"/>
                </a:moveTo>
                <a:lnTo>
                  <a:pt x="114962" y="34572"/>
                </a:lnTo>
                <a:cubicBezTo>
                  <a:pt x="112488" y="40209"/>
                  <a:pt x="110013" y="45845"/>
                  <a:pt x="107676" y="51482"/>
                </a:cubicBezTo>
                <a:cubicBezTo>
                  <a:pt x="107414" y="52554"/>
                  <a:pt x="106438" y="53297"/>
                  <a:pt x="105338" y="53269"/>
                </a:cubicBezTo>
                <a:lnTo>
                  <a:pt x="88429" y="54782"/>
                </a:lnTo>
                <a:lnTo>
                  <a:pt x="85954" y="54782"/>
                </a:lnTo>
                <a:lnTo>
                  <a:pt x="87604" y="56156"/>
                </a:lnTo>
                <a:lnTo>
                  <a:pt x="101352" y="67980"/>
                </a:lnTo>
                <a:cubicBezTo>
                  <a:pt x="101736" y="68516"/>
                  <a:pt x="101736" y="69231"/>
                  <a:pt x="101352" y="69767"/>
                </a:cubicBezTo>
                <a:cubicBezTo>
                  <a:pt x="100527" y="73204"/>
                  <a:pt x="99839" y="76778"/>
                  <a:pt x="99014" y="80215"/>
                </a:cubicBezTo>
                <a:lnTo>
                  <a:pt x="96952" y="89426"/>
                </a:lnTo>
                <a:lnTo>
                  <a:pt x="98052" y="89426"/>
                </a:lnTo>
                <a:lnTo>
                  <a:pt x="114412" y="79803"/>
                </a:lnTo>
                <a:cubicBezTo>
                  <a:pt x="114412" y="79803"/>
                  <a:pt x="115237" y="79803"/>
                  <a:pt x="115787" y="79803"/>
                </a:cubicBezTo>
                <a:lnTo>
                  <a:pt x="128298" y="87227"/>
                </a:lnTo>
                <a:lnTo>
                  <a:pt x="133384" y="90251"/>
                </a:lnTo>
                <a:cubicBezTo>
                  <a:pt x="132009" y="83927"/>
                  <a:pt x="130635" y="77741"/>
                  <a:pt x="129122" y="71417"/>
                </a:cubicBezTo>
                <a:cubicBezTo>
                  <a:pt x="128751" y="70825"/>
                  <a:pt x="128751" y="70083"/>
                  <a:pt x="129122" y="69492"/>
                </a:cubicBezTo>
                <a:lnTo>
                  <a:pt x="142870" y="57806"/>
                </a:lnTo>
                <a:lnTo>
                  <a:pt x="144520" y="56294"/>
                </a:lnTo>
                <a:lnTo>
                  <a:pt x="143833" y="56294"/>
                </a:lnTo>
                <a:lnTo>
                  <a:pt x="124723" y="54507"/>
                </a:lnTo>
                <a:cubicBezTo>
                  <a:pt x="123912" y="54548"/>
                  <a:pt x="123183" y="54039"/>
                  <a:pt x="122936" y="53269"/>
                </a:cubicBezTo>
                <a:lnTo>
                  <a:pt x="115512" y="35947"/>
                </a:ln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31" name="Полилиния: фигура 1230">
            <a:extLst>
              <a:ext uri="{FF2B5EF4-FFF2-40B4-BE49-F238E27FC236}">
                <a16:creationId xmlns:a16="http://schemas.microsoft.com/office/drawing/2014/main" id="{42337E93-5C09-4AD8-A275-40F432E8E3B8}"/>
              </a:ext>
            </a:extLst>
          </p:cNvPr>
          <p:cNvSpPr/>
          <p:nvPr/>
        </p:nvSpPr>
        <p:spPr>
          <a:xfrm>
            <a:off x="6838781" y="2909641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32" name="Полилиния: фигура 1231">
            <a:extLst>
              <a:ext uri="{FF2B5EF4-FFF2-40B4-BE49-F238E27FC236}">
                <a16:creationId xmlns:a16="http://schemas.microsoft.com/office/drawing/2014/main" id="{968F87DA-745D-4681-8B32-6F42003E1291}"/>
              </a:ext>
            </a:extLst>
          </p:cNvPr>
          <p:cNvSpPr/>
          <p:nvPr/>
        </p:nvSpPr>
        <p:spPr>
          <a:xfrm>
            <a:off x="6561864" y="2609965"/>
            <a:ext cx="229968" cy="248730"/>
          </a:xfrm>
          <a:custGeom>
            <a:avLst/>
            <a:gdLst>
              <a:gd name="connsiteX0" fmla="*/ 44435 w 229968"/>
              <a:gd name="connsiteY0" fmla="*/ 14500 h 248730"/>
              <a:gd name="connsiteX1" fmla="*/ 44435 w 229968"/>
              <a:gd name="connsiteY1" fmla="*/ 6664 h 248730"/>
              <a:gd name="connsiteX2" fmla="*/ 50168 w 229968"/>
              <a:gd name="connsiteY2" fmla="*/ -196 h 248730"/>
              <a:gd name="connsiteX3" fmla="*/ 51171 w 229968"/>
              <a:gd name="connsiteY3" fmla="*/ -210 h 248730"/>
              <a:gd name="connsiteX4" fmla="*/ 177240 w 229968"/>
              <a:gd name="connsiteY4" fmla="*/ -210 h 248730"/>
              <a:gd name="connsiteX5" fmla="*/ 184004 w 229968"/>
              <a:gd name="connsiteY5" fmla="*/ 5344 h 248730"/>
              <a:gd name="connsiteX6" fmla="*/ 183977 w 229968"/>
              <a:gd name="connsiteY6" fmla="*/ 6801 h 248730"/>
              <a:gd name="connsiteX7" fmla="*/ 183977 w 229968"/>
              <a:gd name="connsiteY7" fmla="*/ 15050 h 248730"/>
              <a:gd name="connsiteX8" fmla="*/ 222608 w 229968"/>
              <a:gd name="connsiteY8" fmla="*/ 15050 h 248730"/>
              <a:gd name="connsiteX9" fmla="*/ 229634 w 229968"/>
              <a:gd name="connsiteY9" fmla="*/ 20577 h 248730"/>
              <a:gd name="connsiteX10" fmla="*/ 229620 w 229968"/>
              <a:gd name="connsiteY10" fmla="*/ 22199 h 248730"/>
              <a:gd name="connsiteX11" fmla="*/ 222471 w 229968"/>
              <a:gd name="connsiteY11" fmla="*/ 56431 h 248730"/>
              <a:gd name="connsiteX12" fmla="*/ 191538 w 229968"/>
              <a:gd name="connsiteY12" fmla="*/ 105374 h 248730"/>
              <a:gd name="connsiteX13" fmla="*/ 167342 w 229968"/>
              <a:gd name="connsiteY13" fmla="*/ 126408 h 248730"/>
              <a:gd name="connsiteX14" fmla="*/ 147132 w 229968"/>
              <a:gd name="connsiteY14" fmla="*/ 135482 h 248730"/>
              <a:gd name="connsiteX15" fmla="*/ 146033 w 229968"/>
              <a:gd name="connsiteY15" fmla="*/ 136307 h 248730"/>
              <a:gd name="connsiteX16" fmla="*/ 131322 w 229968"/>
              <a:gd name="connsiteY16" fmla="*/ 152255 h 248730"/>
              <a:gd name="connsiteX17" fmla="*/ 131322 w 229968"/>
              <a:gd name="connsiteY17" fmla="*/ 153217 h 248730"/>
              <a:gd name="connsiteX18" fmla="*/ 131322 w 229968"/>
              <a:gd name="connsiteY18" fmla="*/ 185113 h 248730"/>
              <a:gd name="connsiteX19" fmla="*/ 138334 w 229968"/>
              <a:gd name="connsiteY19" fmla="*/ 209996 h 248730"/>
              <a:gd name="connsiteX20" fmla="*/ 149607 w 229968"/>
              <a:gd name="connsiteY20" fmla="*/ 222782 h 248730"/>
              <a:gd name="connsiteX21" fmla="*/ 158131 w 229968"/>
              <a:gd name="connsiteY21" fmla="*/ 229931 h 248730"/>
              <a:gd name="connsiteX22" fmla="*/ 164317 w 229968"/>
              <a:gd name="connsiteY22" fmla="*/ 243679 h 248730"/>
              <a:gd name="connsiteX23" fmla="*/ 164317 w 229968"/>
              <a:gd name="connsiteY23" fmla="*/ 246703 h 248730"/>
              <a:gd name="connsiteX24" fmla="*/ 162668 w 229968"/>
              <a:gd name="connsiteY24" fmla="*/ 248490 h 248730"/>
              <a:gd name="connsiteX25" fmla="*/ 66432 w 229968"/>
              <a:gd name="connsiteY25" fmla="*/ 248490 h 248730"/>
              <a:gd name="connsiteX26" fmla="*/ 65195 w 229968"/>
              <a:gd name="connsiteY26" fmla="*/ 247253 h 248730"/>
              <a:gd name="connsiteX27" fmla="*/ 67531 w 229968"/>
              <a:gd name="connsiteY27" fmla="*/ 234330 h 248730"/>
              <a:gd name="connsiteX28" fmla="*/ 74955 w 229968"/>
              <a:gd name="connsiteY28" fmla="*/ 226769 h 248730"/>
              <a:gd name="connsiteX29" fmla="*/ 86779 w 229968"/>
              <a:gd name="connsiteY29" fmla="*/ 216045 h 248730"/>
              <a:gd name="connsiteX30" fmla="*/ 96678 w 229968"/>
              <a:gd name="connsiteY30" fmla="*/ 195148 h 248730"/>
              <a:gd name="connsiteX31" fmla="*/ 98464 w 229968"/>
              <a:gd name="connsiteY31" fmla="*/ 172464 h 248730"/>
              <a:gd name="connsiteX32" fmla="*/ 98464 w 229968"/>
              <a:gd name="connsiteY32" fmla="*/ 153904 h 248730"/>
              <a:gd name="connsiteX33" fmla="*/ 97502 w 229968"/>
              <a:gd name="connsiteY33" fmla="*/ 151842 h 248730"/>
              <a:gd name="connsiteX34" fmla="*/ 83754 w 229968"/>
              <a:gd name="connsiteY34" fmla="*/ 136582 h 248730"/>
              <a:gd name="connsiteX35" fmla="*/ 81417 w 229968"/>
              <a:gd name="connsiteY35" fmla="*/ 135207 h 248730"/>
              <a:gd name="connsiteX36" fmla="*/ 64645 w 229968"/>
              <a:gd name="connsiteY36" fmla="*/ 127921 h 248730"/>
              <a:gd name="connsiteX37" fmla="*/ 34949 w 229968"/>
              <a:gd name="connsiteY37" fmla="*/ 102212 h 248730"/>
              <a:gd name="connsiteX38" fmla="*/ 13914 w 229968"/>
              <a:gd name="connsiteY38" fmla="*/ 71692 h 248730"/>
              <a:gd name="connsiteX39" fmla="*/ 2779 w 229968"/>
              <a:gd name="connsiteY39" fmla="*/ 44196 h 248730"/>
              <a:gd name="connsiteX40" fmla="*/ -246 w 229968"/>
              <a:gd name="connsiteY40" fmla="*/ 22611 h 248730"/>
              <a:gd name="connsiteX41" fmla="*/ 5432 w 229968"/>
              <a:gd name="connsiteY41" fmla="*/ 15449 h 248730"/>
              <a:gd name="connsiteX42" fmla="*/ 7041 w 229968"/>
              <a:gd name="connsiteY42" fmla="*/ 15463 h 248730"/>
              <a:gd name="connsiteX43" fmla="*/ 45397 w 229968"/>
              <a:gd name="connsiteY43" fmla="*/ 15463 h 248730"/>
              <a:gd name="connsiteX44" fmla="*/ 158131 w 229968"/>
              <a:gd name="connsiteY44" fmla="*/ 116510 h 248730"/>
              <a:gd name="connsiteX45" fmla="*/ 159231 w 229968"/>
              <a:gd name="connsiteY45" fmla="*/ 116510 h 248730"/>
              <a:gd name="connsiteX46" fmla="*/ 175178 w 229968"/>
              <a:gd name="connsiteY46" fmla="*/ 103862 h 248730"/>
              <a:gd name="connsiteX47" fmla="*/ 204049 w 229968"/>
              <a:gd name="connsiteY47" fmla="*/ 65643 h 248730"/>
              <a:gd name="connsiteX48" fmla="*/ 215597 w 229968"/>
              <a:gd name="connsiteY48" fmla="*/ 32922 h 248730"/>
              <a:gd name="connsiteX49" fmla="*/ 215597 w 229968"/>
              <a:gd name="connsiteY49" fmla="*/ 27973 h 248730"/>
              <a:gd name="connsiteX50" fmla="*/ 182877 w 229968"/>
              <a:gd name="connsiteY50" fmla="*/ 27973 h 248730"/>
              <a:gd name="connsiteX51" fmla="*/ 181915 w 229968"/>
              <a:gd name="connsiteY51" fmla="*/ 28935 h 248730"/>
              <a:gd name="connsiteX52" fmla="*/ 180677 w 229968"/>
              <a:gd name="connsiteY52" fmla="*/ 39796 h 248730"/>
              <a:gd name="connsiteX53" fmla="*/ 173529 w 229968"/>
              <a:gd name="connsiteY53" fmla="*/ 76228 h 248730"/>
              <a:gd name="connsiteX54" fmla="*/ 162530 w 229968"/>
              <a:gd name="connsiteY54" fmla="*/ 106749 h 248730"/>
              <a:gd name="connsiteX55" fmla="*/ 158131 w 229968"/>
              <a:gd name="connsiteY55" fmla="*/ 116647 h 248730"/>
              <a:gd name="connsiteX56" fmla="*/ 12265 w 229968"/>
              <a:gd name="connsiteY56" fmla="*/ 27286 h 248730"/>
              <a:gd name="connsiteX57" fmla="*/ 12265 w 229968"/>
              <a:gd name="connsiteY57" fmla="*/ 30723 h 248730"/>
              <a:gd name="connsiteX58" fmla="*/ 20926 w 229968"/>
              <a:gd name="connsiteY58" fmla="*/ 58219 h 248730"/>
              <a:gd name="connsiteX59" fmla="*/ 41686 w 229968"/>
              <a:gd name="connsiteY59" fmla="*/ 90939 h 248730"/>
              <a:gd name="connsiteX60" fmla="*/ 69182 w 229968"/>
              <a:gd name="connsiteY60" fmla="*/ 115548 h 248730"/>
              <a:gd name="connsiteX61" fmla="*/ 70144 w 229968"/>
              <a:gd name="connsiteY61" fmla="*/ 115548 h 248730"/>
              <a:gd name="connsiteX62" fmla="*/ 70144 w 229968"/>
              <a:gd name="connsiteY62" fmla="*/ 114723 h 248730"/>
              <a:gd name="connsiteX63" fmla="*/ 58458 w 229968"/>
              <a:gd name="connsiteY63" fmla="*/ 87227 h 248730"/>
              <a:gd name="connsiteX64" fmla="*/ 50209 w 229968"/>
              <a:gd name="connsiteY64" fmla="*/ 56157 h 248730"/>
              <a:gd name="connsiteX65" fmla="*/ 46222 w 229968"/>
              <a:gd name="connsiteY65" fmla="*/ 27286 h 248730"/>
              <a:gd name="connsiteX66" fmla="*/ 44847 w 229968"/>
              <a:gd name="connsiteY66" fmla="*/ 26048 h 248730"/>
              <a:gd name="connsiteX67" fmla="*/ 12265 w 229968"/>
              <a:gd name="connsiteY67" fmla="*/ 26048 h 248730"/>
              <a:gd name="connsiteX68" fmla="*/ 114550 w 229968"/>
              <a:gd name="connsiteY68" fmla="*/ 33197 h 248730"/>
              <a:gd name="connsiteX69" fmla="*/ 114550 w 229968"/>
              <a:gd name="connsiteY69" fmla="*/ 34297 h 248730"/>
              <a:gd name="connsiteX70" fmla="*/ 107263 w 229968"/>
              <a:gd name="connsiteY70" fmla="*/ 51207 h 248730"/>
              <a:gd name="connsiteX71" fmla="*/ 104926 w 229968"/>
              <a:gd name="connsiteY71" fmla="*/ 52857 h 248730"/>
              <a:gd name="connsiteX72" fmla="*/ 88016 w 229968"/>
              <a:gd name="connsiteY72" fmla="*/ 54369 h 248730"/>
              <a:gd name="connsiteX73" fmla="*/ 85541 w 229968"/>
              <a:gd name="connsiteY73" fmla="*/ 54369 h 248730"/>
              <a:gd name="connsiteX74" fmla="*/ 87191 w 229968"/>
              <a:gd name="connsiteY74" fmla="*/ 55744 h 248730"/>
              <a:gd name="connsiteX75" fmla="*/ 100939 w 229968"/>
              <a:gd name="connsiteY75" fmla="*/ 67567 h 248730"/>
              <a:gd name="connsiteX76" fmla="*/ 100939 w 229968"/>
              <a:gd name="connsiteY76" fmla="*/ 69354 h 248730"/>
              <a:gd name="connsiteX77" fmla="*/ 98602 w 229968"/>
              <a:gd name="connsiteY77" fmla="*/ 79940 h 248730"/>
              <a:gd name="connsiteX78" fmla="*/ 96540 w 229968"/>
              <a:gd name="connsiteY78" fmla="*/ 89014 h 248730"/>
              <a:gd name="connsiteX79" fmla="*/ 97640 w 229968"/>
              <a:gd name="connsiteY79" fmla="*/ 88327 h 248730"/>
              <a:gd name="connsiteX80" fmla="*/ 114000 w 229968"/>
              <a:gd name="connsiteY80" fmla="*/ 78703 h 248730"/>
              <a:gd name="connsiteX81" fmla="*/ 115375 w 229968"/>
              <a:gd name="connsiteY81" fmla="*/ 78703 h 248730"/>
              <a:gd name="connsiteX82" fmla="*/ 127885 w 229968"/>
              <a:gd name="connsiteY82" fmla="*/ 86127 h 248730"/>
              <a:gd name="connsiteX83" fmla="*/ 132972 w 229968"/>
              <a:gd name="connsiteY83" fmla="*/ 89152 h 248730"/>
              <a:gd name="connsiteX84" fmla="*/ 132972 w 229968"/>
              <a:gd name="connsiteY84" fmla="*/ 88464 h 248730"/>
              <a:gd name="connsiteX85" fmla="*/ 128710 w 229968"/>
              <a:gd name="connsiteY85" fmla="*/ 69629 h 248730"/>
              <a:gd name="connsiteX86" fmla="*/ 128710 w 229968"/>
              <a:gd name="connsiteY86" fmla="*/ 67705 h 248730"/>
              <a:gd name="connsiteX87" fmla="*/ 142458 w 229968"/>
              <a:gd name="connsiteY87" fmla="*/ 56019 h 248730"/>
              <a:gd name="connsiteX88" fmla="*/ 144108 w 229968"/>
              <a:gd name="connsiteY88" fmla="*/ 54507 h 248730"/>
              <a:gd name="connsiteX89" fmla="*/ 143421 w 229968"/>
              <a:gd name="connsiteY89" fmla="*/ 54507 h 248730"/>
              <a:gd name="connsiteX90" fmla="*/ 124311 w 229968"/>
              <a:gd name="connsiteY90" fmla="*/ 52857 h 248730"/>
              <a:gd name="connsiteX91" fmla="*/ 122523 w 229968"/>
              <a:gd name="connsiteY91" fmla="*/ 51482 h 248730"/>
              <a:gd name="connsiteX92" fmla="*/ 115100 w 229968"/>
              <a:gd name="connsiteY92" fmla="*/ 34297 h 248730"/>
              <a:gd name="connsiteX93" fmla="*/ 114137 w 229968"/>
              <a:gd name="connsiteY93" fmla="*/ 33197 h 2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9968" h="248730">
                <a:moveTo>
                  <a:pt x="44435" y="14500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44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5050"/>
                </a:lnTo>
                <a:lnTo>
                  <a:pt x="222608" y="15050"/>
                </a:lnTo>
                <a:cubicBezTo>
                  <a:pt x="226073" y="14637"/>
                  <a:pt x="229222" y="17112"/>
                  <a:pt x="229634" y="20577"/>
                </a:cubicBezTo>
                <a:cubicBezTo>
                  <a:pt x="229703" y="21113"/>
                  <a:pt x="229689" y="21663"/>
                  <a:pt x="229620" y="22199"/>
                </a:cubicBezTo>
                <a:cubicBezTo>
                  <a:pt x="229331" y="33953"/>
                  <a:pt x="226912" y="45543"/>
                  <a:pt x="222471" y="56431"/>
                </a:cubicBezTo>
                <a:cubicBezTo>
                  <a:pt x="215281" y="74524"/>
                  <a:pt x="204791" y="91118"/>
                  <a:pt x="191538" y="105374"/>
                </a:cubicBezTo>
                <a:cubicBezTo>
                  <a:pt x="184376" y="113348"/>
                  <a:pt x="176237" y="120414"/>
                  <a:pt x="167342" y="126408"/>
                </a:cubicBezTo>
                <a:cubicBezTo>
                  <a:pt x="161169" y="130560"/>
                  <a:pt x="154336" y="133626"/>
                  <a:pt x="147132" y="135482"/>
                </a:cubicBezTo>
                <a:cubicBezTo>
                  <a:pt x="146706" y="135675"/>
                  <a:pt x="146335" y="135963"/>
                  <a:pt x="146033" y="136307"/>
                </a:cubicBezTo>
                <a:cubicBezTo>
                  <a:pt x="141715" y="142136"/>
                  <a:pt x="136780" y="147484"/>
                  <a:pt x="131322" y="152255"/>
                </a:cubicBezTo>
                <a:cubicBezTo>
                  <a:pt x="131212" y="152571"/>
                  <a:pt x="131212" y="152901"/>
                  <a:pt x="131322" y="153217"/>
                </a:cubicBezTo>
                <a:cubicBezTo>
                  <a:pt x="131322" y="163803"/>
                  <a:pt x="131322" y="174526"/>
                  <a:pt x="131322" y="185113"/>
                </a:cubicBezTo>
                <a:cubicBezTo>
                  <a:pt x="131570" y="193856"/>
                  <a:pt x="133975" y="202407"/>
                  <a:pt x="138334" y="209996"/>
                </a:cubicBezTo>
                <a:cubicBezTo>
                  <a:pt x="141262" y="214932"/>
                  <a:pt x="145084" y="219262"/>
                  <a:pt x="149607" y="222782"/>
                </a:cubicBezTo>
                <a:cubicBezTo>
                  <a:pt x="152494" y="225256"/>
                  <a:pt x="155381" y="227456"/>
                  <a:pt x="158131" y="229931"/>
                </a:cubicBezTo>
                <a:cubicBezTo>
                  <a:pt x="162241" y="233285"/>
                  <a:pt x="164524" y="238386"/>
                  <a:pt x="164317" y="243679"/>
                </a:cubicBezTo>
                <a:cubicBezTo>
                  <a:pt x="164317" y="244779"/>
                  <a:pt x="164317" y="245741"/>
                  <a:pt x="164317" y="246703"/>
                </a:cubicBezTo>
                <a:cubicBezTo>
                  <a:pt x="164317" y="247666"/>
                  <a:pt x="164317" y="248490"/>
                  <a:pt x="162668" y="248490"/>
                </a:cubicBezTo>
                <a:lnTo>
                  <a:pt x="66432" y="248490"/>
                </a:lnTo>
                <a:cubicBezTo>
                  <a:pt x="66432" y="248490"/>
                  <a:pt x="65195" y="247666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97" y="210037"/>
                  <a:pt x="95206" y="202847"/>
                  <a:pt x="96678" y="195148"/>
                </a:cubicBezTo>
                <a:cubicBezTo>
                  <a:pt x="98107" y="187669"/>
                  <a:pt x="98698" y="180067"/>
                  <a:pt x="98464" y="172464"/>
                </a:cubicBezTo>
                <a:cubicBezTo>
                  <a:pt x="98464" y="166319"/>
                  <a:pt x="98464" y="160132"/>
                  <a:pt x="98464" y="153904"/>
                </a:cubicBezTo>
                <a:cubicBezTo>
                  <a:pt x="98519" y="153093"/>
                  <a:pt x="98162" y="152310"/>
                  <a:pt x="97502" y="151842"/>
                </a:cubicBezTo>
                <a:cubicBezTo>
                  <a:pt x="92360" y="147292"/>
                  <a:pt x="87741" y="142177"/>
                  <a:pt x="83754" y="136582"/>
                </a:cubicBezTo>
                <a:cubicBezTo>
                  <a:pt x="83108" y="135922"/>
                  <a:pt x="82311" y="135441"/>
                  <a:pt x="81417" y="135207"/>
                </a:cubicBezTo>
                <a:cubicBezTo>
                  <a:pt x="75464" y="133736"/>
                  <a:pt x="69786" y="131275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7"/>
                  <a:pt x="13914" y="71692"/>
                </a:cubicBezTo>
                <a:cubicBezTo>
                  <a:pt x="9185" y="62976"/>
                  <a:pt x="5460" y="53750"/>
                  <a:pt x="2779" y="44196"/>
                </a:cubicBezTo>
                <a:cubicBezTo>
                  <a:pt x="936" y="37143"/>
                  <a:pt x="-81" y="29898"/>
                  <a:pt x="-246" y="22611"/>
                </a:cubicBezTo>
                <a:cubicBezTo>
                  <a:pt x="-658" y="19065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3"/>
                </a:cubicBezTo>
                <a:lnTo>
                  <a:pt x="45397" y="15463"/>
                </a:lnTo>
                <a:close/>
                <a:moveTo>
                  <a:pt x="158131" y="116510"/>
                </a:moveTo>
                <a:lnTo>
                  <a:pt x="159231" y="116510"/>
                </a:lnTo>
                <a:cubicBezTo>
                  <a:pt x="164922" y="112798"/>
                  <a:pt x="170270" y="108564"/>
                  <a:pt x="175178" y="103862"/>
                </a:cubicBezTo>
                <a:cubicBezTo>
                  <a:pt x="186809" y="92767"/>
                  <a:pt x="196570" y="79858"/>
                  <a:pt x="204049" y="65643"/>
                </a:cubicBezTo>
                <a:cubicBezTo>
                  <a:pt x="209672" y="55442"/>
                  <a:pt x="213576" y="44388"/>
                  <a:pt x="215597" y="32922"/>
                </a:cubicBezTo>
                <a:cubicBezTo>
                  <a:pt x="215597" y="31410"/>
                  <a:pt x="215597" y="29623"/>
                  <a:pt x="215597" y="27973"/>
                </a:cubicBezTo>
                <a:lnTo>
                  <a:pt x="182877" y="27973"/>
                </a:lnTo>
                <a:cubicBezTo>
                  <a:pt x="182877" y="27973"/>
                  <a:pt x="181915" y="27973"/>
                  <a:pt x="181915" y="28935"/>
                </a:cubicBezTo>
                <a:cubicBezTo>
                  <a:pt x="181915" y="32648"/>
                  <a:pt x="181227" y="36222"/>
                  <a:pt x="180677" y="39796"/>
                </a:cubicBezTo>
                <a:cubicBezTo>
                  <a:pt x="179193" y="52101"/>
                  <a:pt x="176814" y="64282"/>
                  <a:pt x="173529" y="76228"/>
                </a:cubicBezTo>
                <a:cubicBezTo>
                  <a:pt x="170683" y="86677"/>
                  <a:pt x="167012" y="96891"/>
                  <a:pt x="162530" y="106749"/>
                </a:cubicBezTo>
                <a:cubicBezTo>
                  <a:pt x="161705" y="109499"/>
                  <a:pt x="159918" y="112936"/>
                  <a:pt x="158131" y="116647"/>
                </a:cubicBezTo>
                <a:close/>
                <a:moveTo>
                  <a:pt x="12265" y="27286"/>
                </a:moveTo>
                <a:lnTo>
                  <a:pt x="12265" y="30723"/>
                </a:lnTo>
                <a:cubicBezTo>
                  <a:pt x="13832" y="40250"/>
                  <a:pt x="16746" y="49516"/>
                  <a:pt x="20926" y="58219"/>
                </a:cubicBezTo>
                <a:cubicBezTo>
                  <a:pt x="26329" y="70014"/>
                  <a:pt x="33313" y="81026"/>
                  <a:pt x="41686" y="90939"/>
                </a:cubicBezTo>
                <a:cubicBezTo>
                  <a:pt x="49549" y="100494"/>
                  <a:pt x="58829" y="108784"/>
                  <a:pt x="69182" y="115548"/>
                </a:cubicBezTo>
                <a:lnTo>
                  <a:pt x="70144" y="115548"/>
                </a:lnTo>
                <a:cubicBezTo>
                  <a:pt x="70226" y="115273"/>
                  <a:pt x="70226" y="114998"/>
                  <a:pt x="70144" y="114723"/>
                </a:cubicBezTo>
                <a:cubicBezTo>
                  <a:pt x="65469" y="105910"/>
                  <a:pt x="61565" y="96713"/>
                  <a:pt x="58458" y="87227"/>
                </a:cubicBezTo>
                <a:cubicBezTo>
                  <a:pt x="55021" y="77067"/>
                  <a:pt x="52258" y="66687"/>
                  <a:pt x="50209" y="56157"/>
                </a:cubicBezTo>
                <a:cubicBezTo>
                  <a:pt x="48326" y="46615"/>
                  <a:pt x="46992" y="36978"/>
                  <a:pt x="46222" y="27286"/>
                </a:cubicBezTo>
                <a:cubicBezTo>
                  <a:pt x="46222" y="26323"/>
                  <a:pt x="46222" y="26048"/>
                  <a:pt x="44847" y="26048"/>
                </a:cubicBezTo>
                <a:lnTo>
                  <a:pt x="12265" y="26048"/>
                </a:lnTo>
                <a:close/>
                <a:moveTo>
                  <a:pt x="114550" y="33197"/>
                </a:moveTo>
                <a:lnTo>
                  <a:pt x="114550" y="34297"/>
                </a:lnTo>
                <a:cubicBezTo>
                  <a:pt x="112075" y="39796"/>
                  <a:pt x="109600" y="45433"/>
                  <a:pt x="107263" y="51207"/>
                </a:cubicBezTo>
                <a:cubicBezTo>
                  <a:pt x="106947" y="52224"/>
                  <a:pt x="105984" y="52898"/>
                  <a:pt x="104926" y="52857"/>
                </a:cubicBezTo>
                <a:lnTo>
                  <a:pt x="88016" y="54369"/>
                </a:lnTo>
                <a:lnTo>
                  <a:pt x="85541" y="54369"/>
                </a:lnTo>
                <a:lnTo>
                  <a:pt x="87191" y="55744"/>
                </a:lnTo>
                <a:lnTo>
                  <a:pt x="100939" y="67567"/>
                </a:lnTo>
                <a:cubicBezTo>
                  <a:pt x="101324" y="68103"/>
                  <a:pt x="101324" y="68818"/>
                  <a:pt x="100939" y="69354"/>
                </a:cubicBezTo>
                <a:cubicBezTo>
                  <a:pt x="100114" y="72791"/>
                  <a:pt x="99427" y="76366"/>
                  <a:pt x="98602" y="79940"/>
                </a:cubicBezTo>
                <a:cubicBezTo>
                  <a:pt x="97777" y="83515"/>
                  <a:pt x="97227" y="85852"/>
                  <a:pt x="96540" y="89014"/>
                </a:cubicBezTo>
                <a:lnTo>
                  <a:pt x="97640" y="88327"/>
                </a:lnTo>
                <a:lnTo>
                  <a:pt x="114000" y="78703"/>
                </a:lnTo>
                <a:cubicBezTo>
                  <a:pt x="114000" y="78703"/>
                  <a:pt x="114824" y="78703"/>
                  <a:pt x="115375" y="78703"/>
                </a:cubicBezTo>
                <a:lnTo>
                  <a:pt x="127885" y="86127"/>
                </a:lnTo>
                <a:lnTo>
                  <a:pt x="132972" y="89152"/>
                </a:lnTo>
                <a:cubicBezTo>
                  <a:pt x="133000" y="88918"/>
                  <a:pt x="133000" y="88698"/>
                  <a:pt x="132972" y="88464"/>
                </a:cubicBezTo>
                <a:cubicBezTo>
                  <a:pt x="131597" y="82140"/>
                  <a:pt x="130222" y="75954"/>
                  <a:pt x="128710" y="69629"/>
                </a:cubicBezTo>
                <a:cubicBezTo>
                  <a:pt x="128339" y="69038"/>
                  <a:pt x="128339" y="68296"/>
                  <a:pt x="128710" y="67705"/>
                </a:cubicBezTo>
                <a:lnTo>
                  <a:pt x="142458" y="56019"/>
                </a:lnTo>
                <a:lnTo>
                  <a:pt x="144108" y="54507"/>
                </a:lnTo>
                <a:lnTo>
                  <a:pt x="143421" y="54507"/>
                </a:lnTo>
                <a:lnTo>
                  <a:pt x="124311" y="52857"/>
                </a:lnTo>
                <a:cubicBezTo>
                  <a:pt x="123500" y="52788"/>
                  <a:pt x="122799" y="52252"/>
                  <a:pt x="122523" y="51482"/>
                </a:cubicBezTo>
                <a:lnTo>
                  <a:pt x="115100" y="34297"/>
                </a:lnTo>
                <a:cubicBezTo>
                  <a:pt x="114728" y="33981"/>
                  <a:pt x="114398" y="33610"/>
                  <a:pt x="114137" y="33197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4D4BEA-9EA1-479D-8317-8A093F74E58E}"/>
              </a:ext>
            </a:extLst>
          </p:cNvPr>
          <p:cNvGrpSpPr/>
          <p:nvPr/>
        </p:nvGrpSpPr>
        <p:grpSpPr>
          <a:xfrm>
            <a:off x="1445683" y="3695178"/>
            <a:ext cx="3317378" cy="2106831"/>
            <a:chOff x="1160711" y="1339143"/>
            <a:chExt cx="2504516" cy="132622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E1CC5016-A5F4-460C-83D6-8FCFBD2B21D4}"/>
                </a:ext>
              </a:extLst>
            </p:cNvPr>
            <p:cNvSpPr/>
            <p:nvPr/>
          </p:nvSpPr>
          <p:spPr>
            <a:xfrm>
              <a:off x="1160711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F02D919-88A4-4925-9EE4-17C10D99438C}"/>
                </a:ext>
              </a:extLst>
            </p:cNvPr>
            <p:cNvSpPr/>
            <p:nvPr/>
          </p:nvSpPr>
          <p:spPr>
            <a:xfrm>
              <a:off x="1415448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7828631-733D-4D49-887A-0674913A3CF0}"/>
                </a:ext>
              </a:extLst>
            </p:cNvPr>
            <p:cNvSpPr/>
            <p:nvPr/>
          </p:nvSpPr>
          <p:spPr>
            <a:xfrm>
              <a:off x="1670185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5FCE296-FAEE-45AE-B6FB-11E73CF68E29}"/>
                </a:ext>
              </a:extLst>
            </p:cNvPr>
            <p:cNvSpPr/>
            <p:nvPr/>
          </p:nvSpPr>
          <p:spPr>
            <a:xfrm>
              <a:off x="1924921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E42D4BF-2060-4031-ACAC-C141D6470FC5}"/>
                </a:ext>
              </a:extLst>
            </p:cNvPr>
            <p:cNvSpPr/>
            <p:nvPr/>
          </p:nvSpPr>
          <p:spPr>
            <a:xfrm>
              <a:off x="2179658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CC503A8-2248-423E-9D43-67F90ACCFBB7}"/>
                </a:ext>
              </a:extLst>
            </p:cNvPr>
            <p:cNvSpPr/>
            <p:nvPr/>
          </p:nvSpPr>
          <p:spPr>
            <a:xfrm>
              <a:off x="2689132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518FE7B-7D4B-41BF-9A25-D1B66F257A5E}"/>
                </a:ext>
              </a:extLst>
            </p:cNvPr>
            <p:cNvSpPr/>
            <p:nvPr/>
          </p:nvSpPr>
          <p:spPr>
            <a:xfrm>
              <a:off x="2943868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79C5FED-9EFB-4018-B8A1-15C4A1F40857}"/>
                </a:ext>
              </a:extLst>
            </p:cNvPr>
            <p:cNvSpPr/>
            <p:nvPr/>
          </p:nvSpPr>
          <p:spPr>
            <a:xfrm>
              <a:off x="3198605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38FB791-54A4-4BED-B752-8A74993BB8E0}"/>
                </a:ext>
              </a:extLst>
            </p:cNvPr>
            <p:cNvSpPr/>
            <p:nvPr/>
          </p:nvSpPr>
          <p:spPr>
            <a:xfrm>
              <a:off x="1160711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DE1A45D-F15E-45E9-903F-E94BFE01C478}"/>
                </a:ext>
              </a:extLst>
            </p:cNvPr>
            <p:cNvSpPr/>
            <p:nvPr/>
          </p:nvSpPr>
          <p:spPr>
            <a:xfrm>
              <a:off x="1415448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3A088EF-80C8-43F5-B798-63A7ED81914B}"/>
                </a:ext>
              </a:extLst>
            </p:cNvPr>
            <p:cNvSpPr/>
            <p:nvPr/>
          </p:nvSpPr>
          <p:spPr>
            <a:xfrm>
              <a:off x="1670185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03286512-E1C9-4C9C-93CE-2BE7D37F7A8D}"/>
                </a:ext>
              </a:extLst>
            </p:cNvPr>
            <p:cNvSpPr/>
            <p:nvPr/>
          </p:nvSpPr>
          <p:spPr>
            <a:xfrm>
              <a:off x="1924921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4CCDB029-83CB-46CB-891B-0D2B9EDCBF94}"/>
                </a:ext>
              </a:extLst>
            </p:cNvPr>
            <p:cNvSpPr/>
            <p:nvPr/>
          </p:nvSpPr>
          <p:spPr>
            <a:xfrm>
              <a:off x="2179658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E9F2873-1215-43D8-8D09-7952C96A947F}"/>
                </a:ext>
              </a:extLst>
            </p:cNvPr>
            <p:cNvSpPr/>
            <p:nvPr/>
          </p:nvSpPr>
          <p:spPr>
            <a:xfrm>
              <a:off x="2434395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36BA9A7B-E74D-4515-905C-8E96655AB448}"/>
                </a:ext>
              </a:extLst>
            </p:cNvPr>
            <p:cNvSpPr/>
            <p:nvPr/>
          </p:nvSpPr>
          <p:spPr>
            <a:xfrm>
              <a:off x="2689132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B469CDF-6C5A-460E-AE38-CA7772BF4908}"/>
                </a:ext>
              </a:extLst>
            </p:cNvPr>
            <p:cNvSpPr/>
            <p:nvPr/>
          </p:nvSpPr>
          <p:spPr>
            <a:xfrm>
              <a:off x="2943868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91EAF3C-41DA-4198-AC4C-9608221C8130}"/>
                </a:ext>
              </a:extLst>
            </p:cNvPr>
            <p:cNvSpPr/>
            <p:nvPr/>
          </p:nvSpPr>
          <p:spPr>
            <a:xfrm>
              <a:off x="3198605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4FEA68C-F940-4709-B191-169619F56182}"/>
                </a:ext>
              </a:extLst>
            </p:cNvPr>
            <p:cNvSpPr/>
            <p:nvPr/>
          </p:nvSpPr>
          <p:spPr>
            <a:xfrm>
              <a:off x="1160711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9994EE24-E8E3-4D61-A9E8-02261A30B1E8}"/>
                </a:ext>
              </a:extLst>
            </p:cNvPr>
            <p:cNvSpPr/>
            <p:nvPr/>
          </p:nvSpPr>
          <p:spPr>
            <a:xfrm>
              <a:off x="1924921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DF3EEE3B-32E0-4F84-8204-AEBD79A3869A}"/>
                </a:ext>
              </a:extLst>
            </p:cNvPr>
            <p:cNvSpPr/>
            <p:nvPr/>
          </p:nvSpPr>
          <p:spPr>
            <a:xfrm>
              <a:off x="2179658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3D7D585F-5F5C-411F-BFEB-3A476536B51A}"/>
                </a:ext>
              </a:extLst>
            </p:cNvPr>
            <p:cNvSpPr/>
            <p:nvPr/>
          </p:nvSpPr>
          <p:spPr>
            <a:xfrm>
              <a:off x="2434395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2B88D17-FF7C-487A-B121-3DE91DA72A1F}"/>
                </a:ext>
              </a:extLst>
            </p:cNvPr>
            <p:cNvSpPr/>
            <p:nvPr/>
          </p:nvSpPr>
          <p:spPr>
            <a:xfrm>
              <a:off x="2689132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4E3C5021-4FFB-4584-ABEF-AA3DF959E895}"/>
                </a:ext>
              </a:extLst>
            </p:cNvPr>
            <p:cNvSpPr/>
            <p:nvPr/>
          </p:nvSpPr>
          <p:spPr>
            <a:xfrm>
              <a:off x="2943868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BE9A5548-C84E-4E1C-A409-D9E50CC420D2}"/>
                </a:ext>
              </a:extLst>
            </p:cNvPr>
            <p:cNvSpPr/>
            <p:nvPr/>
          </p:nvSpPr>
          <p:spPr>
            <a:xfrm>
              <a:off x="3198605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9E2632CB-4982-46D4-B7FB-FEEE2F6A77D7}"/>
                </a:ext>
              </a:extLst>
            </p:cNvPr>
            <p:cNvSpPr/>
            <p:nvPr/>
          </p:nvSpPr>
          <p:spPr>
            <a:xfrm>
              <a:off x="1160711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B95796C-1688-49D5-A7D7-ACDC917DE7C7}"/>
                </a:ext>
              </a:extLst>
            </p:cNvPr>
            <p:cNvSpPr/>
            <p:nvPr/>
          </p:nvSpPr>
          <p:spPr>
            <a:xfrm>
              <a:off x="1415448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86593040-868E-4357-8209-37ED22941B5A}"/>
                </a:ext>
              </a:extLst>
            </p:cNvPr>
            <p:cNvSpPr/>
            <p:nvPr/>
          </p:nvSpPr>
          <p:spPr>
            <a:xfrm>
              <a:off x="1670185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DFF05EAA-9374-47D1-AC73-6993B52AC908}"/>
                </a:ext>
              </a:extLst>
            </p:cNvPr>
            <p:cNvSpPr/>
            <p:nvPr/>
          </p:nvSpPr>
          <p:spPr>
            <a:xfrm>
              <a:off x="1924921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D351ABA3-37D7-4994-80BD-9C5467FB523A}"/>
                </a:ext>
              </a:extLst>
            </p:cNvPr>
            <p:cNvSpPr/>
            <p:nvPr/>
          </p:nvSpPr>
          <p:spPr>
            <a:xfrm>
              <a:off x="2179658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0F6FD163-29AD-40FF-A8C0-944411EE8B95}"/>
                </a:ext>
              </a:extLst>
            </p:cNvPr>
            <p:cNvSpPr/>
            <p:nvPr/>
          </p:nvSpPr>
          <p:spPr>
            <a:xfrm>
              <a:off x="2434395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A762CD62-7E88-4AA8-9067-6CD86C06F97E}"/>
                </a:ext>
              </a:extLst>
            </p:cNvPr>
            <p:cNvSpPr/>
            <p:nvPr/>
          </p:nvSpPr>
          <p:spPr>
            <a:xfrm>
              <a:off x="2689132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D27D4688-15E6-4F98-BC97-068A65E7B959}"/>
                </a:ext>
              </a:extLst>
            </p:cNvPr>
            <p:cNvSpPr/>
            <p:nvPr/>
          </p:nvSpPr>
          <p:spPr>
            <a:xfrm>
              <a:off x="2943868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C51ECF75-53FD-4DAA-9343-34B270B843AD}"/>
                </a:ext>
              </a:extLst>
            </p:cNvPr>
            <p:cNvSpPr/>
            <p:nvPr/>
          </p:nvSpPr>
          <p:spPr>
            <a:xfrm>
              <a:off x="3198605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9B9154EC-2280-48CD-914E-596863B2DF0F}"/>
                </a:ext>
              </a:extLst>
            </p:cNvPr>
            <p:cNvSpPr/>
            <p:nvPr/>
          </p:nvSpPr>
          <p:spPr>
            <a:xfrm>
              <a:off x="1160711" y="2248014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D179DF4C-0AF4-4295-94DD-5955400F24AC}"/>
                </a:ext>
              </a:extLst>
            </p:cNvPr>
            <p:cNvSpPr/>
            <p:nvPr/>
          </p:nvSpPr>
          <p:spPr>
            <a:xfrm>
              <a:off x="1415448" y="2248014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EEE11963-A49B-43EE-ACEE-79B7DDD02182}"/>
                </a:ext>
              </a:extLst>
            </p:cNvPr>
            <p:cNvSpPr/>
            <p:nvPr/>
          </p:nvSpPr>
          <p:spPr>
            <a:xfrm>
              <a:off x="1670185" y="2248014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3F8B317A-8AFE-47DF-8144-235FA92E6747}"/>
                </a:ext>
              </a:extLst>
            </p:cNvPr>
            <p:cNvSpPr/>
            <p:nvPr/>
          </p:nvSpPr>
          <p:spPr>
            <a:xfrm>
              <a:off x="1924921" y="2248014"/>
              <a:ext cx="206831" cy="183486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C3AE5D2-11CB-42CE-9B71-0797E1C0ABED}"/>
                </a:ext>
              </a:extLst>
            </p:cNvPr>
            <p:cNvSpPr/>
            <p:nvPr/>
          </p:nvSpPr>
          <p:spPr>
            <a:xfrm>
              <a:off x="2943868" y="2248014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2906EFC-8E1E-491F-AE98-581A83E0B363}"/>
                </a:ext>
              </a:extLst>
            </p:cNvPr>
            <p:cNvSpPr/>
            <p:nvPr/>
          </p:nvSpPr>
          <p:spPr>
            <a:xfrm>
              <a:off x="3198605" y="2248014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6E63D98E-7622-4D31-916F-E8646805ADB6}"/>
                </a:ext>
              </a:extLst>
            </p:cNvPr>
            <p:cNvSpPr/>
            <p:nvPr/>
          </p:nvSpPr>
          <p:spPr>
            <a:xfrm>
              <a:off x="3458396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7F4EA2A4-4479-42B9-AE90-1491F458CDF2}"/>
                </a:ext>
              </a:extLst>
            </p:cNvPr>
            <p:cNvSpPr/>
            <p:nvPr/>
          </p:nvSpPr>
          <p:spPr>
            <a:xfrm>
              <a:off x="3458396" y="1566361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B91D20C3-141E-4D06-9DDA-2C69A332656F}"/>
                </a:ext>
              </a:extLst>
            </p:cNvPr>
            <p:cNvSpPr/>
            <p:nvPr/>
          </p:nvSpPr>
          <p:spPr>
            <a:xfrm>
              <a:off x="3458396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A90B9B96-061C-4F43-BD4E-91CF48820B2E}"/>
                </a:ext>
              </a:extLst>
            </p:cNvPr>
            <p:cNvSpPr/>
            <p:nvPr/>
          </p:nvSpPr>
          <p:spPr>
            <a:xfrm>
              <a:off x="3458396" y="2020796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2D1C4A48-FEA4-4CF6-9EFE-E4DC53C96113}"/>
                </a:ext>
              </a:extLst>
            </p:cNvPr>
            <p:cNvSpPr/>
            <p:nvPr/>
          </p:nvSpPr>
          <p:spPr>
            <a:xfrm>
              <a:off x="3458396" y="2248014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3FFD4545-780C-48AA-9798-86A4B63FDF80}"/>
                </a:ext>
              </a:extLst>
            </p:cNvPr>
            <p:cNvSpPr/>
            <p:nvPr/>
          </p:nvSpPr>
          <p:spPr>
            <a:xfrm>
              <a:off x="1417966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B6F204CD-669F-48FA-93B6-CB6349B8BBE9}"/>
                </a:ext>
              </a:extLst>
            </p:cNvPr>
            <p:cNvSpPr/>
            <p:nvPr/>
          </p:nvSpPr>
          <p:spPr>
            <a:xfrm>
              <a:off x="1672703" y="1793579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C631ABD0-EEBF-409A-882C-165463643E5E}"/>
                </a:ext>
              </a:extLst>
            </p:cNvPr>
            <p:cNvSpPr/>
            <p:nvPr/>
          </p:nvSpPr>
          <p:spPr>
            <a:xfrm>
              <a:off x="2179658" y="2254659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32FD693C-923B-45AE-9F58-73651693F039}"/>
                </a:ext>
              </a:extLst>
            </p:cNvPr>
            <p:cNvSpPr/>
            <p:nvPr/>
          </p:nvSpPr>
          <p:spPr>
            <a:xfrm>
              <a:off x="2434395" y="2254659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965E309-E947-48D6-860E-50C6960C2324}"/>
                </a:ext>
              </a:extLst>
            </p:cNvPr>
            <p:cNvSpPr/>
            <p:nvPr/>
          </p:nvSpPr>
          <p:spPr>
            <a:xfrm>
              <a:off x="2689132" y="2254659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7A81BEF6-1721-4365-868E-0552845CD1C5}"/>
                </a:ext>
              </a:extLst>
            </p:cNvPr>
            <p:cNvSpPr/>
            <p:nvPr/>
          </p:nvSpPr>
          <p:spPr>
            <a:xfrm>
              <a:off x="1163522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FBCCDEFB-683D-4416-B921-BD9366915456}"/>
                </a:ext>
              </a:extLst>
            </p:cNvPr>
            <p:cNvSpPr/>
            <p:nvPr/>
          </p:nvSpPr>
          <p:spPr>
            <a:xfrm>
              <a:off x="2436172" y="1339143"/>
              <a:ext cx="206831" cy="1834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3C4A1C72-A226-406C-BEE9-655A04D05868}"/>
                </a:ext>
              </a:extLst>
            </p:cNvPr>
            <p:cNvSpPr/>
            <p:nvPr/>
          </p:nvSpPr>
          <p:spPr>
            <a:xfrm>
              <a:off x="1415840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8685255A-36F7-4B0D-AC68-38348DED33C2}"/>
                </a:ext>
              </a:extLst>
            </p:cNvPr>
            <p:cNvSpPr/>
            <p:nvPr/>
          </p:nvSpPr>
          <p:spPr>
            <a:xfrm>
              <a:off x="1662892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36BF3D5D-014A-48A6-8CB9-CF3F847D2FF3}"/>
                </a:ext>
              </a:extLst>
            </p:cNvPr>
            <p:cNvSpPr/>
            <p:nvPr/>
          </p:nvSpPr>
          <p:spPr>
            <a:xfrm>
              <a:off x="1925158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E22CD961-7B2A-4636-8A9B-9DDB4DB07073}"/>
                </a:ext>
              </a:extLst>
            </p:cNvPr>
            <p:cNvSpPr/>
            <p:nvPr/>
          </p:nvSpPr>
          <p:spPr>
            <a:xfrm>
              <a:off x="2188360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74AEF5B5-05AE-416F-8637-EA6247524BBC}"/>
                </a:ext>
              </a:extLst>
            </p:cNvPr>
            <p:cNvSpPr/>
            <p:nvPr/>
          </p:nvSpPr>
          <p:spPr>
            <a:xfrm>
              <a:off x="2440678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FE85B61C-C4B4-4D53-A0ED-FD13DDF50E0C}"/>
                </a:ext>
              </a:extLst>
            </p:cNvPr>
            <p:cNvSpPr/>
            <p:nvPr/>
          </p:nvSpPr>
          <p:spPr>
            <a:xfrm>
              <a:off x="2688952" y="2481877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₽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94300DD4-0AB1-40A3-8A7A-BEDE36A7B372}"/>
              </a:ext>
            </a:extLst>
          </p:cNvPr>
          <p:cNvSpPr txBox="1"/>
          <p:nvPr/>
        </p:nvSpPr>
        <p:spPr>
          <a:xfrm>
            <a:off x="1316070" y="1623428"/>
            <a:ext cx="39626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dirty="0"/>
              <a:t> стартапов получили внешнее финансирование на дальнейшее прототипирование</a:t>
            </a:r>
          </a:p>
          <a:p>
            <a:r>
              <a:rPr lang="ru-RU" sz="2800" b="1" dirty="0"/>
              <a:t>12 000 000</a:t>
            </a:r>
            <a:r>
              <a:rPr lang="en-US" sz="2800" b="1" dirty="0"/>
              <a:t> ₽</a:t>
            </a:r>
            <a:r>
              <a:rPr lang="ru-RU" sz="2800" b="1" dirty="0"/>
              <a:t> </a:t>
            </a:r>
            <a:r>
              <a:rPr lang="ru-RU" dirty="0"/>
              <a:t>в том числе: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ФСИ «Студенческий стартап»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 стартапов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ФСИ Умник-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Автонет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стартап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StartupTour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стартап</a:t>
            </a:r>
            <a:b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4CFCB9-5EBB-4329-A182-84DC8ADBB2D7}"/>
              </a:ext>
            </a:extLst>
          </p:cNvPr>
          <p:cNvSpPr txBox="1"/>
          <p:nvPr/>
        </p:nvSpPr>
        <p:spPr>
          <a:xfrm>
            <a:off x="3141698" y="900544"/>
            <a:ext cx="5331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Сгенерировано 57 стартап-проектов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B56A4FD-496F-433B-8727-C7F2C0B4ADCE}"/>
              </a:ext>
            </a:extLst>
          </p:cNvPr>
          <p:cNvSpPr/>
          <p:nvPr/>
        </p:nvSpPr>
        <p:spPr>
          <a:xfrm>
            <a:off x="5240747" y="1379773"/>
            <a:ext cx="544734" cy="622878"/>
          </a:xfrm>
          <a:custGeom>
            <a:avLst/>
            <a:gdLst>
              <a:gd name="connsiteX0" fmla="*/ 465992 w 465992"/>
              <a:gd name="connsiteY0" fmla="*/ 0 h 1441938"/>
              <a:gd name="connsiteX1" fmla="*/ 465992 w 465992"/>
              <a:gd name="connsiteY1" fmla="*/ 1441938 h 1441938"/>
              <a:gd name="connsiteX2" fmla="*/ 0 w 465992"/>
              <a:gd name="connsiteY2" fmla="*/ 1441938 h 144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992" h="1441938">
                <a:moveTo>
                  <a:pt x="465992" y="0"/>
                </a:moveTo>
                <a:lnTo>
                  <a:pt x="465992" y="1441938"/>
                </a:lnTo>
                <a:lnTo>
                  <a:pt x="0" y="1441938"/>
                </a:ln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F8EB54F1-256C-4BA2-91DC-8DF83DA863E2}"/>
              </a:ext>
            </a:extLst>
          </p:cNvPr>
          <p:cNvSpPr/>
          <p:nvPr/>
        </p:nvSpPr>
        <p:spPr>
          <a:xfrm flipH="1">
            <a:off x="5784348" y="1379773"/>
            <a:ext cx="544734" cy="622878"/>
          </a:xfrm>
          <a:custGeom>
            <a:avLst/>
            <a:gdLst>
              <a:gd name="connsiteX0" fmla="*/ 465992 w 465992"/>
              <a:gd name="connsiteY0" fmla="*/ 0 h 1441938"/>
              <a:gd name="connsiteX1" fmla="*/ 465992 w 465992"/>
              <a:gd name="connsiteY1" fmla="*/ 1441938 h 1441938"/>
              <a:gd name="connsiteX2" fmla="*/ 0 w 465992"/>
              <a:gd name="connsiteY2" fmla="*/ 1441938 h 144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992" h="1441938">
                <a:moveTo>
                  <a:pt x="465992" y="0"/>
                </a:moveTo>
                <a:lnTo>
                  <a:pt x="465992" y="1441938"/>
                </a:lnTo>
                <a:lnTo>
                  <a:pt x="0" y="1441938"/>
                </a:ln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7613-D1E0-4DE2-B777-DB35F85A6F88}"/>
              </a:ext>
            </a:extLst>
          </p:cNvPr>
          <p:cNvSpPr txBox="1"/>
          <p:nvPr/>
        </p:nvSpPr>
        <p:spPr>
          <a:xfrm>
            <a:off x="2636642" y="5954232"/>
            <a:ext cx="23975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стартапов из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получили внешнее финансирование</a:t>
            </a:r>
            <a:endParaRPr lang="ru-RU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B381D8C-32BD-41D1-B38A-72B024B4EF4B}"/>
              </a:ext>
            </a:extLst>
          </p:cNvPr>
          <p:cNvSpPr txBox="1"/>
          <p:nvPr/>
        </p:nvSpPr>
        <p:spPr>
          <a:xfrm>
            <a:off x="1346176" y="5887498"/>
            <a:ext cx="103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  <a:endParaRPr lang="ru-RU" sz="3600" dirty="0">
              <a:solidFill>
                <a:srgbClr val="00999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CF286B-535C-4D8B-8443-28FBE8211C3F}"/>
              </a:ext>
            </a:extLst>
          </p:cNvPr>
          <p:cNvSpPr txBox="1"/>
          <p:nvPr/>
        </p:nvSpPr>
        <p:spPr>
          <a:xfrm>
            <a:off x="6419459" y="1605864"/>
            <a:ext cx="414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23</a:t>
            </a:r>
            <a:r>
              <a:rPr lang="ru-RU" sz="1600" dirty="0"/>
              <a:t> </a:t>
            </a:r>
            <a:r>
              <a:rPr lang="ru-RU" dirty="0"/>
              <a:t>стартапа формируют новые компетенции в фундаментальных и прикладных исследованиях</a:t>
            </a:r>
            <a:endParaRPr lang="ru-RU" sz="1100" dirty="0"/>
          </a:p>
        </p:txBody>
      </p:sp>
      <p:sp>
        <p:nvSpPr>
          <p:cNvPr id="582" name="Полилиния: фигура 581">
            <a:extLst>
              <a:ext uri="{FF2B5EF4-FFF2-40B4-BE49-F238E27FC236}">
                <a16:creationId xmlns:a16="http://schemas.microsoft.com/office/drawing/2014/main" id="{4E3129A5-A8A7-47F6-8A46-AA77883AB1E6}"/>
              </a:ext>
            </a:extLst>
          </p:cNvPr>
          <p:cNvSpPr/>
          <p:nvPr/>
        </p:nvSpPr>
        <p:spPr>
          <a:xfrm>
            <a:off x="6569110" y="2909641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99" name="Группа 598">
            <a:extLst>
              <a:ext uri="{FF2B5EF4-FFF2-40B4-BE49-F238E27FC236}">
                <a16:creationId xmlns:a16="http://schemas.microsoft.com/office/drawing/2014/main" id="{B70275CA-6597-412F-9E95-3A60024D01B3}"/>
              </a:ext>
            </a:extLst>
          </p:cNvPr>
          <p:cNvGrpSpPr/>
          <p:nvPr/>
        </p:nvGrpSpPr>
        <p:grpSpPr>
          <a:xfrm>
            <a:off x="8124201" y="3182738"/>
            <a:ext cx="189113" cy="249112"/>
            <a:chOff x="8382083" y="2609965"/>
            <a:chExt cx="189113" cy="249112"/>
          </a:xfrm>
        </p:grpSpPr>
        <p:sp>
          <p:nvSpPr>
            <p:cNvPr id="600" name="Полилиния: фигура 599">
              <a:extLst>
                <a:ext uri="{FF2B5EF4-FFF2-40B4-BE49-F238E27FC236}">
                  <a16:creationId xmlns:a16="http://schemas.microsoft.com/office/drawing/2014/main" id="{2DB89A8A-156D-469E-B652-8D9B647A7103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: фигура 600">
              <a:extLst>
                <a:ext uri="{FF2B5EF4-FFF2-40B4-BE49-F238E27FC236}">
                  <a16:creationId xmlns:a16="http://schemas.microsoft.com/office/drawing/2014/main" id="{B1D6A85E-28F5-4586-AA76-9084C77D9D2F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: фигура 601">
              <a:extLst>
                <a:ext uri="{FF2B5EF4-FFF2-40B4-BE49-F238E27FC236}">
                  <a16:creationId xmlns:a16="http://schemas.microsoft.com/office/drawing/2014/main" id="{C7F8AADF-6CFB-4C8D-BCAE-6FE7D9631BA2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: фигура 602">
              <a:extLst>
                <a:ext uri="{FF2B5EF4-FFF2-40B4-BE49-F238E27FC236}">
                  <a16:creationId xmlns:a16="http://schemas.microsoft.com/office/drawing/2014/main" id="{2EC5AECD-2C7F-43EA-8585-3E9B72A37EFF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: фигура 603">
              <a:extLst>
                <a:ext uri="{FF2B5EF4-FFF2-40B4-BE49-F238E27FC236}">
                  <a16:creationId xmlns:a16="http://schemas.microsoft.com/office/drawing/2014/main" id="{32C7C409-A5C8-4A9F-848E-132F1C1120EE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: фигура 604">
              <a:extLst>
                <a:ext uri="{FF2B5EF4-FFF2-40B4-BE49-F238E27FC236}">
                  <a16:creationId xmlns:a16="http://schemas.microsoft.com/office/drawing/2014/main" id="{1CF28816-920D-4841-B3D0-C6AAE1B89629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: фигура 605">
              <a:extLst>
                <a:ext uri="{FF2B5EF4-FFF2-40B4-BE49-F238E27FC236}">
                  <a16:creationId xmlns:a16="http://schemas.microsoft.com/office/drawing/2014/main" id="{CF7B3B37-91B1-42D9-A8B8-777274D79618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07" name="Группа 606">
            <a:extLst>
              <a:ext uri="{FF2B5EF4-FFF2-40B4-BE49-F238E27FC236}">
                <a16:creationId xmlns:a16="http://schemas.microsoft.com/office/drawing/2014/main" id="{13EF2E01-BD2E-4F20-9186-49582059A564}"/>
              </a:ext>
            </a:extLst>
          </p:cNvPr>
          <p:cNvGrpSpPr/>
          <p:nvPr/>
        </p:nvGrpSpPr>
        <p:grpSpPr>
          <a:xfrm>
            <a:off x="7139937" y="2895647"/>
            <a:ext cx="189108" cy="248150"/>
            <a:chOff x="8382083" y="2895647"/>
            <a:chExt cx="189108" cy="248150"/>
          </a:xfrm>
        </p:grpSpPr>
        <p:sp>
          <p:nvSpPr>
            <p:cNvPr id="608" name="Полилиния: фигура 607">
              <a:extLst>
                <a:ext uri="{FF2B5EF4-FFF2-40B4-BE49-F238E27FC236}">
                  <a16:creationId xmlns:a16="http://schemas.microsoft.com/office/drawing/2014/main" id="{E723C885-B622-4C84-988F-0BFB73A469A7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: фигура 608">
              <a:extLst>
                <a:ext uri="{FF2B5EF4-FFF2-40B4-BE49-F238E27FC236}">
                  <a16:creationId xmlns:a16="http://schemas.microsoft.com/office/drawing/2014/main" id="{374C92EC-E05A-4090-9DCD-503C34BC2936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: фигура 609">
              <a:extLst>
                <a:ext uri="{FF2B5EF4-FFF2-40B4-BE49-F238E27FC236}">
                  <a16:creationId xmlns:a16="http://schemas.microsoft.com/office/drawing/2014/main" id="{4D65D575-07B3-4959-9274-AC15CF9BE769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: фигура 610">
              <a:extLst>
                <a:ext uri="{FF2B5EF4-FFF2-40B4-BE49-F238E27FC236}">
                  <a16:creationId xmlns:a16="http://schemas.microsoft.com/office/drawing/2014/main" id="{17D9C89E-BB77-4E06-9EAB-C48C657E1777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: фигура 611">
              <a:extLst>
                <a:ext uri="{FF2B5EF4-FFF2-40B4-BE49-F238E27FC236}">
                  <a16:creationId xmlns:a16="http://schemas.microsoft.com/office/drawing/2014/main" id="{04E32A10-A77F-4484-B813-8C0B3797595F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: фигура 612">
              <a:extLst>
                <a:ext uri="{FF2B5EF4-FFF2-40B4-BE49-F238E27FC236}">
                  <a16:creationId xmlns:a16="http://schemas.microsoft.com/office/drawing/2014/main" id="{DD111D1C-5AA3-4BCB-B276-C8D46B945C82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: фигура 613">
              <a:extLst>
                <a:ext uri="{FF2B5EF4-FFF2-40B4-BE49-F238E27FC236}">
                  <a16:creationId xmlns:a16="http://schemas.microsoft.com/office/drawing/2014/main" id="{54C191FA-77AF-4D4A-AC97-129F6B86E8D5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15" name="Группа 614">
            <a:extLst>
              <a:ext uri="{FF2B5EF4-FFF2-40B4-BE49-F238E27FC236}">
                <a16:creationId xmlns:a16="http://schemas.microsoft.com/office/drawing/2014/main" id="{5FE9E8B0-F353-4ED0-8313-1D44A7965A73}"/>
              </a:ext>
            </a:extLst>
          </p:cNvPr>
          <p:cNvGrpSpPr/>
          <p:nvPr/>
        </p:nvGrpSpPr>
        <p:grpSpPr>
          <a:xfrm>
            <a:off x="7383631" y="2609965"/>
            <a:ext cx="189113" cy="249112"/>
            <a:chOff x="8382083" y="2609965"/>
            <a:chExt cx="189113" cy="249112"/>
          </a:xfrm>
        </p:grpSpPr>
        <p:sp>
          <p:nvSpPr>
            <p:cNvPr id="616" name="Полилиния: фигура 615">
              <a:extLst>
                <a:ext uri="{FF2B5EF4-FFF2-40B4-BE49-F238E27FC236}">
                  <a16:creationId xmlns:a16="http://schemas.microsoft.com/office/drawing/2014/main" id="{2306289D-6BA7-4C8D-BE6E-D7B0A17B5170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: фигура 616">
              <a:extLst>
                <a:ext uri="{FF2B5EF4-FFF2-40B4-BE49-F238E27FC236}">
                  <a16:creationId xmlns:a16="http://schemas.microsoft.com/office/drawing/2014/main" id="{C1D27F50-2248-493B-B5D0-D1260A98AA53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: фигура 617">
              <a:extLst>
                <a:ext uri="{FF2B5EF4-FFF2-40B4-BE49-F238E27FC236}">
                  <a16:creationId xmlns:a16="http://schemas.microsoft.com/office/drawing/2014/main" id="{7748A8B8-47CE-4658-B1BB-AC7B87971CCE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: фигура 618">
              <a:extLst>
                <a:ext uri="{FF2B5EF4-FFF2-40B4-BE49-F238E27FC236}">
                  <a16:creationId xmlns:a16="http://schemas.microsoft.com/office/drawing/2014/main" id="{F24125B9-12EA-4EAB-A24A-707F5CEA017B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: фигура 619">
              <a:extLst>
                <a:ext uri="{FF2B5EF4-FFF2-40B4-BE49-F238E27FC236}">
                  <a16:creationId xmlns:a16="http://schemas.microsoft.com/office/drawing/2014/main" id="{10951AFB-2F9B-47F8-A481-852EE3826DC6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: фигура 620">
              <a:extLst>
                <a:ext uri="{FF2B5EF4-FFF2-40B4-BE49-F238E27FC236}">
                  <a16:creationId xmlns:a16="http://schemas.microsoft.com/office/drawing/2014/main" id="{3C8B72C5-6094-44DC-B322-DF2D0B20FD51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: фигура 621">
              <a:extLst>
                <a:ext uri="{FF2B5EF4-FFF2-40B4-BE49-F238E27FC236}">
                  <a16:creationId xmlns:a16="http://schemas.microsoft.com/office/drawing/2014/main" id="{5F220175-C483-4E5B-80AC-E9EC74ADD6EB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3" name="Группа 622">
            <a:extLst>
              <a:ext uri="{FF2B5EF4-FFF2-40B4-BE49-F238E27FC236}">
                <a16:creationId xmlns:a16="http://schemas.microsoft.com/office/drawing/2014/main" id="{6B6D2600-FB75-47FD-8FE9-BE319A6E9063}"/>
              </a:ext>
            </a:extLst>
          </p:cNvPr>
          <p:cNvGrpSpPr/>
          <p:nvPr/>
        </p:nvGrpSpPr>
        <p:grpSpPr>
          <a:xfrm>
            <a:off x="7383631" y="2895647"/>
            <a:ext cx="189108" cy="248150"/>
            <a:chOff x="8382083" y="2895647"/>
            <a:chExt cx="189108" cy="248150"/>
          </a:xfrm>
        </p:grpSpPr>
        <p:sp>
          <p:nvSpPr>
            <p:cNvPr id="624" name="Полилиния: фигура 623">
              <a:extLst>
                <a:ext uri="{FF2B5EF4-FFF2-40B4-BE49-F238E27FC236}">
                  <a16:creationId xmlns:a16="http://schemas.microsoft.com/office/drawing/2014/main" id="{491C1988-F283-4255-947E-0415C846219A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: фигура 624">
              <a:extLst>
                <a:ext uri="{FF2B5EF4-FFF2-40B4-BE49-F238E27FC236}">
                  <a16:creationId xmlns:a16="http://schemas.microsoft.com/office/drawing/2014/main" id="{D8EF0377-2B80-47A1-A186-C747321D0A41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: фигура 625">
              <a:extLst>
                <a:ext uri="{FF2B5EF4-FFF2-40B4-BE49-F238E27FC236}">
                  <a16:creationId xmlns:a16="http://schemas.microsoft.com/office/drawing/2014/main" id="{B33DD364-F75F-4FC2-A82C-96C97FF5D577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: фигура 626">
              <a:extLst>
                <a:ext uri="{FF2B5EF4-FFF2-40B4-BE49-F238E27FC236}">
                  <a16:creationId xmlns:a16="http://schemas.microsoft.com/office/drawing/2014/main" id="{52CAF502-B046-440C-B704-A6611E47AF6C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: фигура 627">
              <a:extLst>
                <a:ext uri="{FF2B5EF4-FFF2-40B4-BE49-F238E27FC236}">
                  <a16:creationId xmlns:a16="http://schemas.microsoft.com/office/drawing/2014/main" id="{BE4B11BD-B65C-4375-8E02-09F1C90E9D81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: фигура 628">
              <a:extLst>
                <a:ext uri="{FF2B5EF4-FFF2-40B4-BE49-F238E27FC236}">
                  <a16:creationId xmlns:a16="http://schemas.microsoft.com/office/drawing/2014/main" id="{F6302E52-BA4B-44A6-A64F-8B037E13C41D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: фигура 629">
              <a:extLst>
                <a:ext uri="{FF2B5EF4-FFF2-40B4-BE49-F238E27FC236}">
                  <a16:creationId xmlns:a16="http://schemas.microsoft.com/office/drawing/2014/main" id="{A840072A-D857-4FA1-8D79-33F3EB8F4285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31" name="Группа 630">
            <a:extLst>
              <a:ext uri="{FF2B5EF4-FFF2-40B4-BE49-F238E27FC236}">
                <a16:creationId xmlns:a16="http://schemas.microsoft.com/office/drawing/2014/main" id="{9997A8A3-475B-4DB8-9E70-1FE2D744C385}"/>
              </a:ext>
            </a:extLst>
          </p:cNvPr>
          <p:cNvGrpSpPr/>
          <p:nvPr/>
        </p:nvGrpSpPr>
        <p:grpSpPr>
          <a:xfrm>
            <a:off x="7615666" y="2609965"/>
            <a:ext cx="189113" cy="249112"/>
            <a:chOff x="8382083" y="2609965"/>
            <a:chExt cx="189113" cy="249112"/>
          </a:xfrm>
        </p:grpSpPr>
        <p:sp>
          <p:nvSpPr>
            <p:cNvPr id="632" name="Полилиния: фигура 631">
              <a:extLst>
                <a:ext uri="{FF2B5EF4-FFF2-40B4-BE49-F238E27FC236}">
                  <a16:creationId xmlns:a16="http://schemas.microsoft.com/office/drawing/2014/main" id="{68700DBD-C2E7-47E6-B7A2-2D0442E12F38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: фигура 632">
              <a:extLst>
                <a:ext uri="{FF2B5EF4-FFF2-40B4-BE49-F238E27FC236}">
                  <a16:creationId xmlns:a16="http://schemas.microsoft.com/office/drawing/2014/main" id="{CB21AE64-E7EF-470B-A0CA-A53CF08FEF7E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: фигура 633">
              <a:extLst>
                <a:ext uri="{FF2B5EF4-FFF2-40B4-BE49-F238E27FC236}">
                  <a16:creationId xmlns:a16="http://schemas.microsoft.com/office/drawing/2014/main" id="{7884B689-C29F-40D3-A729-9D399B4BE05F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: фигура 634">
              <a:extLst>
                <a:ext uri="{FF2B5EF4-FFF2-40B4-BE49-F238E27FC236}">
                  <a16:creationId xmlns:a16="http://schemas.microsoft.com/office/drawing/2014/main" id="{4D017BAF-08C6-4546-A5E7-642F181ACADE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: фигура 635">
              <a:extLst>
                <a:ext uri="{FF2B5EF4-FFF2-40B4-BE49-F238E27FC236}">
                  <a16:creationId xmlns:a16="http://schemas.microsoft.com/office/drawing/2014/main" id="{1BD64EEC-17FE-4FA9-858C-036DA0EAE486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: фигура 636">
              <a:extLst>
                <a:ext uri="{FF2B5EF4-FFF2-40B4-BE49-F238E27FC236}">
                  <a16:creationId xmlns:a16="http://schemas.microsoft.com/office/drawing/2014/main" id="{1837D441-8DF6-4798-8755-17D0228EB01A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: фигура 637">
              <a:extLst>
                <a:ext uri="{FF2B5EF4-FFF2-40B4-BE49-F238E27FC236}">
                  <a16:creationId xmlns:a16="http://schemas.microsoft.com/office/drawing/2014/main" id="{2B3A880F-8E02-48C5-9A3C-8C1EEDDBCFE7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39" name="Группа 638">
            <a:extLst>
              <a:ext uri="{FF2B5EF4-FFF2-40B4-BE49-F238E27FC236}">
                <a16:creationId xmlns:a16="http://schemas.microsoft.com/office/drawing/2014/main" id="{641D85AA-BB8B-4434-A00B-338376521430}"/>
              </a:ext>
            </a:extLst>
          </p:cNvPr>
          <p:cNvGrpSpPr/>
          <p:nvPr/>
        </p:nvGrpSpPr>
        <p:grpSpPr>
          <a:xfrm>
            <a:off x="7615666" y="2895647"/>
            <a:ext cx="189108" cy="248150"/>
            <a:chOff x="8382083" y="2895647"/>
            <a:chExt cx="189108" cy="248150"/>
          </a:xfrm>
        </p:grpSpPr>
        <p:sp>
          <p:nvSpPr>
            <p:cNvPr id="640" name="Полилиния: фигура 639">
              <a:extLst>
                <a:ext uri="{FF2B5EF4-FFF2-40B4-BE49-F238E27FC236}">
                  <a16:creationId xmlns:a16="http://schemas.microsoft.com/office/drawing/2014/main" id="{9380A595-6584-4ADC-BB23-12B1ADA40F43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: фигура 640">
              <a:extLst>
                <a:ext uri="{FF2B5EF4-FFF2-40B4-BE49-F238E27FC236}">
                  <a16:creationId xmlns:a16="http://schemas.microsoft.com/office/drawing/2014/main" id="{AE82FABC-65F6-4857-BDF6-43B94745C337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: фигура 641">
              <a:extLst>
                <a:ext uri="{FF2B5EF4-FFF2-40B4-BE49-F238E27FC236}">
                  <a16:creationId xmlns:a16="http://schemas.microsoft.com/office/drawing/2014/main" id="{CC43A5F4-7743-4CFB-AD25-82B94075A6C2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: фигура 642">
              <a:extLst>
                <a:ext uri="{FF2B5EF4-FFF2-40B4-BE49-F238E27FC236}">
                  <a16:creationId xmlns:a16="http://schemas.microsoft.com/office/drawing/2014/main" id="{276775D9-4DC4-40F0-B6B5-437A3626E31A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: фигура 643">
              <a:extLst>
                <a:ext uri="{FF2B5EF4-FFF2-40B4-BE49-F238E27FC236}">
                  <a16:creationId xmlns:a16="http://schemas.microsoft.com/office/drawing/2014/main" id="{399B0096-A292-4800-BF21-B82C5F763C48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: фигура 644">
              <a:extLst>
                <a:ext uri="{FF2B5EF4-FFF2-40B4-BE49-F238E27FC236}">
                  <a16:creationId xmlns:a16="http://schemas.microsoft.com/office/drawing/2014/main" id="{8D90CF3D-77D3-4816-B8EF-E156B5EB3142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: фигура 645">
              <a:extLst>
                <a:ext uri="{FF2B5EF4-FFF2-40B4-BE49-F238E27FC236}">
                  <a16:creationId xmlns:a16="http://schemas.microsoft.com/office/drawing/2014/main" id="{05E77824-3AF0-498D-B964-15DB20B53E0C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47" name="Группа 646">
            <a:extLst>
              <a:ext uri="{FF2B5EF4-FFF2-40B4-BE49-F238E27FC236}">
                <a16:creationId xmlns:a16="http://schemas.microsoft.com/office/drawing/2014/main" id="{8A8A3309-325A-492F-B629-9E55D5659F34}"/>
              </a:ext>
            </a:extLst>
          </p:cNvPr>
          <p:cNvGrpSpPr/>
          <p:nvPr/>
        </p:nvGrpSpPr>
        <p:grpSpPr>
          <a:xfrm>
            <a:off x="8121054" y="2609965"/>
            <a:ext cx="189113" cy="249112"/>
            <a:chOff x="8382083" y="2609965"/>
            <a:chExt cx="189113" cy="249112"/>
          </a:xfrm>
        </p:grpSpPr>
        <p:sp>
          <p:nvSpPr>
            <p:cNvPr id="648" name="Полилиния: фигура 647">
              <a:extLst>
                <a:ext uri="{FF2B5EF4-FFF2-40B4-BE49-F238E27FC236}">
                  <a16:creationId xmlns:a16="http://schemas.microsoft.com/office/drawing/2014/main" id="{B3A9C3E2-652A-4709-9532-8E8B4EE0CCE2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: фигура 648">
              <a:extLst>
                <a:ext uri="{FF2B5EF4-FFF2-40B4-BE49-F238E27FC236}">
                  <a16:creationId xmlns:a16="http://schemas.microsoft.com/office/drawing/2014/main" id="{3D23A4FD-F918-4FA9-92FA-FFCA437A0582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: фигура 649">
              <a:extLst>
                <a:ext uri="{FF2B5EF4-FFF2-40B4-BE49-F238E27FC236}">
                  <a16:creationId xmlns:a16="http://schemas.microsoft.com/office/drawing/2014/main" id="{710FE617-86A2-41ED-B5F4-CD40584017EE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: фигура 650">
              <a:extLst>
                <a:ext uri="{FF2B5EF4-FFF2-40B4-BE49-F238E27FC236}">
                  <a16:creationId xmlns:a16="http://schemas.microsoft.com/office/drawing/2014/main" id="{E1BBBBF0-5106-4C2C-A3F8-41D9026580E3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: фигура 651">
              <a:extLst>
                <a:ext uri="{FF2B5EF4-FFF2-40B4-BE49-F238E27FC236}">
                  <a16:creationId xmlns:a16="http://schemas.microsoft.com/office/drawing/2014/main" id="{C4CBB8C7-005C-47DA-AA04-CCE48D576C6C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: фигура 652">
              <a:extLst>
                <a:ext uri="{FF2B5EF4-FFF2-40B4-BE49-F238E27FC236}">
                  <a16:creationId xmlns:a16="http://schemas.microsoft.com/office/drawing/2014/main" id="{42CE8884-0998-42F7-AC45-BCAD3C02068B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: фигура 653">
              <a:extLst>
                <a:ext uri="{FF2B5EF4-FFF2-40B4-BE49-F238E27FC236}">
                  <a16:creationId xmlns:a16="http://schemas.microsoft.com/office/drawing/2014/main" id="{6073A702-A695-4B49-94A4-912AE20B096C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55" name="Группа 654">
            <a:extLst>
              <a:ext uri="{FF2B5EF4-FFF2-40B4-BE49-F238E27FC236}">
                <a16:creationId xmlns:a16="http://schemas.microsoft.com/office/drawing/2014/main" id="{C5A999D7-409B-495E-BE59-BFD72608FFF2}"/>
              </a:ext>
            </a:extLst>
          </p:cNvPr>
          <p:cNvGrpSpPr/>
          <p:nvPr/>
        </p:nvGrpSpPr>
        <p:grpSpPr>
          <a:xfrm>
            <a:off x="8121054" y="2895647"/>
            <a:ext cx="189108" cy="248150"/>
            <a:chOff x="8382083" y="2895647"/>
            <a:chExt cx="189108" cy="248150"/>
          </a:xfrm>
        </p:grpSpPr>
        <p:sp>
          <p:nvSpPr>
            <p:cNvPr id="656" name="Полилиния: фигура 655">
              <a:extLst>
                <a:ext uri="{FF2B5EF4-FFF2-40B4-BE49-F238E27FC236}">
                  <a16:creationId xmlns:a16="http://schemas.microsoft.com/office/drawing/2014/main" id="{0928B6EE-DEC2-4327-87D4-9C137BD71174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: фигура 656">
              <a:extLst>
                <a:ext uri="{FF2B5EF4-FFF2-40B4-BE49-F238E27FC236}">
                  <a16:creationId xmlns:a16="http://schemas.microsoft.com/office/drawing/2014/main" id="{176A311D-C3BF-40DB-9CF8-5FB78339F959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: фигура 657">
              <a:extLst>
                <a:ext uri="{FF2B5EF4-FFF2-40B4-BE49-F238E27FC236}">
                  <a16:creationId xmlns:a16="http://schemas.microsoft.com/office/drawing/2014/main" id="{52338D5B-C560-466B-A214-B5F07DACDA57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: фигура 658">
              <a:extLst>
                <a:ext uri="{FF2B5EF4-FFF2-40B4-BE49-F238E27FC236}">
                  <a16:creationId xmlns:a16="http://schemas.microsoft.com/office/drawing/2014/main" id="{70C6DD25-E6DF-4852-9365-2A8E0C3739AF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: фигура 659">
              <a:extLst>
                <a:ext uri="{FF2B5EF4-FFF2-40B4-BE49-F238E27FC236}">
                  <a16:creationId xmlns:a16="http://schemas.microsoft.com/office/drawing/2014/main" id="{B0D1F76D-2274-4958-90C9-90E0834C34CD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: фигура 660">
              <a:extLst>
                <a:ext uri="{FF2B5EF4-FFF2-40B4-BE49-F238E27FC236}">
                  <a16:creationId xmlns:a16="http://schemas.microsoft.com/office/drawing/2014/main" id="{DE0B3309-BF94-44AF-A6DB-592FB33FCE66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: фигура 661">
              <a:extLst>
                <a:ext uri="{FF2B5EF4-FFF2-40B4-BE49-F238E27FC236}">
                  <a16:creationId xmlns:a16="http://schemas.microsoft.com/office/drawing/2014/main" id="{155B377F-8F53-48BD-9D3A-1934041F091C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3" name="Группа 662">
            <a:extLst>
              <a:ext uri="{FF2B5EF4-FFF2-40B4-BE49-F238E27FC236}">
                <a16:creationId xmlns:a16="http://schemas.microsoft.com/office/drawing/2014/main" id="{8C4AD56E-2097-421B-BC91-4F2070D1768B}"/>
              </a:ext>
            </a:extLst>
          </p:cNvPr>
          <p:cNvGrpSpPr/>
          <p:nvPr/>
        </p:nvGrpSpPr>
        <p:grpSpPr>
          <a:xfrm>
            <a:off x="7866596" y="3185691"/>
            <a:ext cx="189108" cy="248150"/>
            <a:chOff x="8382083" y="2895647"/>
            <a:chExt cx="189108" cy="248150"/>
          </a:xfrm>
        </p:grpSpPr>
        <p:sp>
          <p:nvSpPr>
            <p:cNvPr id="664" name="Полилиния: фигура 663">
              <a:extLst>
                <a:ext uri="{FF2B5EF4-FFF2-40B4-BE49-F238E27FC236}">
                  <a16:creationId xmlns:a16="http://schemas.microsoft.com/office/drawing/2014/main" id="{B7F7C24F-2D25-4FDF-82D0-A545F62D5F1D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: фигура 664">
              <a:extLst>
                <a:ext uri="{FF2B5EF4-FFF2-40B4-BE49-F238E27FC236}">
                  <a16:creationId xmlns:a16="http://schemas.microsoft.com/office/drawing/2014/main" id="{FB005924-2557-4CDD-9F04-E632F12850C4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: фигура 665">
              <a:extLst>
                <a:ext uri="{FF2B5EF4-FFF2-40B4-BE49-F238E27FC236}">
                  <a16:creationId xmlns:a16="http://schemas.microsoft.com/office/drawing/2014/main" id="{D976CB6A-6A96-4C20-A19B-FAF32C6FB68F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: фигура 666">
              <a:extLst>
                <a:ext uri="{FF2B5EF4-FFF2-40B4-BE49-F238E27FC236}">
                  <a16:creationId xmlns:a16="http://schemas.microsoft.com/office/drawing/2014/main" id="{E348DA70-4C3F-4727-AB3E-CD4C1668ADC0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: фигура 667">
              <a:extLst>
                <a:ext uri="{FF2B5EF4-FFF2-40B4-BE49-F238E27FC236}">
                  <a16:creationId xmlns:a16="http://schemas.microsoft.com/office/drawing/2014/main" id="{4C4C75F9-58CF-420E-B5AC-3F5B800DAE71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: фигура 668">
              <a:extLst>
                <a:ext uri="{FF2B5EF4-FFF2-40B4-BE49-F238E27FC236}">
                  <a16:creationId xmlns:a16="http://schemas.microsoft.com/office/drawing/2014/main" id="{9C67EFBC-7131-4312-826C-19ABF8A60C1B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: фигура 669">
              <a:extLst>
                <a:ext uri="{FF2B5EF4-FFF2-40B4-BE49-F238E27FC236}">
                  <a16:creationId xmlns:a16="http://schemas.microsoft.com/office/drawing/2014/main" id="{6100358F-D3F5-4149-90EA-F730ADC1822F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1" name="Группа 670">
            <a:extLst>
              <a:ext uri="{FF2B5EF4-FFF2-40B4-BE49-F238E27FC236}">
                <a16:creationId xmlns:a16="http://schemas.microsoft.com/office/drawing/2014/main" id="{E72E3D0E-FFA6-40C2-B354-6BC60093A2A6}"/>
              </a:ext>
            </a:extLst>
          </p:cNvPr>
          <p:cNvGrpSpPr/>
          <p:nvPr/>
        </p:nvGrpSpPr>
        <p:grpSpPr>
          <a:xfrm>
            <a:off x="7139937" y="3185691"/>
            <a:ext cx="189108" cy="248150"/>
            <a:chOff x="8382083" y="2895647"/>
            <a:chExt cx="189108" cy="248150"/>
          </a:xfrm>
        </p:grpSpPr>
        <p:sp>
          <p:nvSpPr>
            <p:cNvPr id="672" name="Полилиния: фигура 671">
              <a:extLst>
                <a:ext uri="{FF2B5EF4-FFF2-40B4-BE49-F238E27FC236}">
                  <a16:creationId xmlns:a16="http://schemas.microsoft.com/office/drawing/2014/main" id="{AB2729A3-FECC-4901-A918-5651F29A5732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: фигура 672">
              <a:extLst>
                <a:ext uri="{FF2B5EF4-FFF2-40B4-BE49-F238E27FC236}">
                  <a16:creationId xmlns:a16="http://schemas.microsoft.com/office/drawing/2014/main" id="{EAD44BC2-530F-4553-8F41-68E43DCB8114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: фигура 673">
              <a:extLst>
                <a:ext uri="{FF2B5EF4-FFF2-40B4-BE49-F238E27FC236}">
                  <a16:creationId xmlns:a16="http://schemas.microsoft.com/office/drawing/2014/main" id="{C6C83B12-4139-4D93-A4BB-F98F3C01AA78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: фигура 674">
              <a:extLst>
                <a:ext uri="{FF2B5EF4-FFF2-40B4-BE49-F238E27FC236}">
                  <a16:creationId xmlns:a16="http://schemas.microsoft.com/office/drawing/2014/main" id="{826581DD-1B9C-45CE-A25C-BCD18BF1B7FC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: фигура 675">
              <a:extLst>
                <a:ext uri="{FF2B5EF4-FFF2-40B4-BE49-F238E27FC236}">
                  <a16:creationId xmlns:a16="http://schemas.microsoft.com/office/drawing/2014/main" id="{5A1E29C8-E87B-4C10-A12C-49450B02A98F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: фигура 676">
              <a:extLst>
                <a:ext uri="{FF2B5EF4-FFF2-40B4-BE49-F238E27FC236}">
                  <a16:creationId xmlns:a16="http://schemas.microsoft.com/office/drawing/2014/main" id="{ED417A6E-A486-4620-AC7C-52946133D11F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: фигура 677">
              <a:extLst>
                <a:ext uri="{FF2B5EF4-FFF2-40B4-BE49-F238E27FC236}">
                  <a16:creationId xmlns:a16="http://schemas.microsoft.com/office/drawing/2014/main" id="{43CDC024-6C95-4C29-89EF-BC1CDB43A154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9" name="Группа 678">
            <a:extLst>
              <a:ext uri="{FF2B5EF4-FFF2-40B4-BE49-F238E27FC236}">
                <a16:creationId xmlns:a16="http://schemas.microsoft.com/office/drawing/2014/main" id="{82998216-17AB-4266-A9A4-996E51525336}"/>
              </a:ext>
            </a:extLst>
          </p:cNvPr>
          <p:cNvGrpSpPr/>
          <p:nvPr/>
        </p:nvGrpSpPr>
        <p:grpSpPr>
          <a:xfrm>
            <a:off x="7383631" y="3185691"/>
            <a:ext cx="189108" cy="248150"/>
            <a:chOff x="8382083" y="2895647"/>
            <a:chExt cx="189108" cy="248150"/>
          </a:xfrm>
        </p:grpSpPr>
        <p:sp>
          <p:nvSpPr>
            <p:cNvPr id="680" name="Полилиния: фигура 679">
              <a:extLst>
                <a:ext uri="{FF2B5EF4-FFF2-40B4-BE49-F238E27FC236}">
                  <a16:creationId xmlns:a16="http://schemas.microsoft.com/office/drawing/2014/main" id="{9113902E-C32D-4914-AF2A-4164B03C4814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: фигура 680">
              <a:extLst>
                <a:ext uri="{FF2B5EF4-FFF2-40B4-BE49-F238E27FC236}">
                  <a16:creationId xmlns:a16="http://schemas.microsoft.com/office/drawing/2014/main" id="{65CEAA9C-B5D5-4427-94BE-96D44D2CB280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: фигура 681">
              <a:extLst>
                <a:ext uri="{FF2B5EF4-FFF2-40B4-BE49-F238E27FC236}">
                  <a16:creationId xmlns:a16="http://schemas.microsoft.com/office/drawing/2014/main" id="{0EDA942B-ACFB-4141-BB14-A612CE1116E4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: фигура 682">
              <a:extLst>
                <a:ext uri="{FF2B5EF4-FFF2-40B4-BE49-F238E27FC236}">
                  <a16:creationId xmlns:a16="http://schemas.microsoft.com/office/drawing/2014/main" id="{073AF3FB-556D-49AA-AC24-F627984C6C3C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: фигура 683">
              <a:extLst>
                <a:ext uri="{FF2B5EF4-FFF2-40B4-BE49-F238E27FC236}">
                  <a16:creationId xmlns:a16="http://schemas.microsoft.com/office/drawing/2014/main" id="{8DA9EF46-F293-4CDE-8779-E35D693614C4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: фигура 684">
              <a:extLst>
                <a:ext uri="{FF2B5EF4-FFF2-40B4-BE49-F238E27FC236}">
                  <a16:creationId xmlns:a16="http://schemas.microsoft.com/office/drawing/2014/main" id="{32C8F3E9-9243-4D70-B27E-F71E7B9CACF6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: фигура 685">
              <a:extLst>
                <a:ext uri="{FF2B5EF4-FFF2-40B4-BE49-F238E27FC236}">
                  <a16:creationId xmlns:a16="http://schemas.microsoft.com/office/drawing/2014/main" id="{91441C43-BF9A-45EE-88A3-977276313A2A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87" name="Группа 686">
            <a:extLst>
              <a:ext uri="{FF2B5EF4-FFF2-40B4-BE49-F238E27FC236}">
                <a16:creationId xmlns:a16="http://schemas.microsoft.com/office/drawing/2014/main" id="{FF94226B-F628-4FA7-99F8-70ED25C8DA1F}"/>
              </a:ext>
            </a:extLst>
          </p:cNvPr>
          <p:cNvGrpSpPr/>
          <p:nvPr/>
        </p:nvGrpSpPr>
        <p:grpSpPr>
          <a:xfrm>
            <a:off x="7615666" y="3185691"/>
            <a:ext cx="189108" cy="248150"/>
            <a:chOff x="8382083" y="2895647"/>
            <a:chExt cx="189108" cy="248150"/>
          </a:xfrm>
        </p:grpSpPr>
        <p:sp>
          <p:nvSpPr>
            <p:cNvPr id="688" name="Полилиния: фигура 687">
              <a:extLst>
                <a:ext uri="{FF2B5EF4-FFF2-40B4-BE49-F238E27FC236}">
                  <a16:creationId xmlns:a16="http://schemas.microsoft.com/office/drawing/2014/main" id="{18895D29-3FEC-44B7-975A-8BE8B96E9367}"/>
                </a:ext>
              </a:extLst>
            </p:cNvPr>
            <p:cNvSpPr/>
            <p:nvPr/>
          </p:nvSpPr>
          <p:spPr>
            <a:xfrm>
              <a:off x="8382083" y="2895647"/>
              <a:ext cx="119882" cy="230732"/>
            </a:xfrm>
            <a:custGeom>
              <a:avLst/>
              <a:gdLst>
                <a:gd name="connsiteX0" fmla="*/ 119455 w 119882"/>
                <a:gd name="connsiteY0" fmla="*/ -240 h 230732"/>
                <a:gd name="connsiteX1" fmla="*/ 119455 w 119882"/>
                <a:gd name="connsiteY1" fmla="*/ 25469 h 230732"/>
                <a:gd name="connsiteX2" fmla="*/ 25281 w 119882"/>
                <a:gd name="connsiteY2" fmla="*/ 25469 h 230732"/>
                <a:gd name="connsiteX3" fmla="*/ 25281 w 119882"/>
                <a:gd name="connsiteY3" fmla="*/ 31518 h 230732"/>
                <a:gd name="connsiteX4" fmla="*/ 25281 w 119882"/>
                <a:gd name="connsiteY4" fmla="*/ 199106 h 230732"/>
                <a:gd name="connsiteX5" fmla="*/ 31193 w 119882"/>
                <a:gd name="connsiteY5" fmla="*/ 205430 h 230732"/>
                <a:gd name="connsiteX6" fmla="*/ 45766 w 119882"/>
                <a:gd name="connsiteY6" fmla="*/ 205430 h 230732"/>
                <a:gd name="connsiteX7" fmla="*/ 45766 w 119882"/>
                <a:gd name="connsiteY7" fmla="*/ 230451 h 230732"/>
                <a:gd name="connsiteX8" fmla="*/ 43979 w 119882"/>
                <a:gd name="connsiteY8" fmla="*/ 230451 h 230732"/>
                <a:gd name="connsiteX9" fmla="*/ 11258 w 119882"/>
                <a:gd name="connsiteY9" fmla="*/ 230451 h 230732"/>
                <a:gd name="connsiteX10" fmla="*/ 397 w 119882"/>
                <a:gd name="connsiteY10" fmla="*/ 220154 h 230732"/>
                <a:gd name="connsiteX11" fmla="*/ 397 w 119882"/>
                <a:gd name="connsiteY11" fmla="*/ 219590 h 230732"/>
                <a:gd name="connsiteX12" fmla="*/ -290 w 119882"/>
                <a:gd name="connsiteY12" fmla="*/ 199931 h 230732"/>
                <a:gd name="connsiteX13" fmla="*/ -290 w 119882"/>
                <a:gd name="connsiteY13" fmla="*/ 17908 h 230732"/>
                <a:gd name="connsiteX14" fmla="*/ -290 w 119882"/>
                <a:gd name="connsiteY14" fmla="*/ 11721 h 230732"/>
                <a:gd name="connsiteX15" fmla="*/ 11121 w 119882"/>
                <a:gd name="connsiteY15" fmla="*/ 310 h 230732"/>
                <a:gd name="connsiteX16" fmla="*/ 50853 w 119882"/>
                <a:gd name="connsiteY16" fmla="*/ 310 h 230732"/>
                <a:gd name="connsiteX17" fmla="*/ 119593 w 119882"/>
                <a:gd name="connsiteY17" fmla="*/ 310 h 2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732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3"/>
                    <a:pt x="25281" y="29731"/>
                    <a:pt x="25281" y="31518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430"/>
                  </a:cubicBezTo>
                  <a:lnTo>
                    <a:pt x="45766" y="205430"/>
                  </a:lnTo>
                  <a:lnTo>
                    <a:pt x="45766" y="230451"/>
                  </a:lnTo>
                  <a:cubicBezTo>
                    <a:pt x="45174" y="230506"/>
                    <a:pt x="44570" y="230506"/>
                    <a:pt x="43979" y="230451"/>
                  </a:cubicBezTo>
                  <a:lnTo>
                    <a:pt x="11258" y="230451"/>
                  </a:lnTo>
                  <a:cubicBezTo>
                    <a:pt x="5415" y="230603"/>
                    <a:pt x="549" y="225997"/>
                    <a:pt x="397" y="220154"/>
                  </a:cubicBezTo>
                  <a:cubicBezTo>
                    <a:pt x="397" y="219961"/>
                    <a:pt x="397" y="219769"/>
                    <a:pt x="397" y="219590"/>
                  </a:cubicBezTo>
                  <a:cubicBezTo>
                    <a:pt x="397" y="212991"/>
                    <a:pt x="-290" y="205842"/>
                    <a:pt x="-290" y="199931"/>
                  </a:cubicBezTo>
                  <a:cubicBezTo>
                    <a:pt x="-290" y="139344"/>
                    <a:pt x="-290" y="78673"/>
                    <a:pt x="-290" y="17908"/>
                  </a:cubicBezTo>
                  <a:cubicBezTo>
                    <a:pt x="-290" y="15846"/>
                    <a:pt x="-290" y="13783"/>
                    <a:pt x="-290" y="11721"/>
                  </a:cubicBezTo>
                  <a:cubicBezTo>
                    <a:pt x="-221" y="5452"/>
                    <a:pt x="4852" y="379"/>
                    <a:pt x="11121" y="310"/>
                  </a:cubicBezTo>
                  <a:lnTo>
                    <a:pt x="50853" y="310"/>
                  </a:lnTo>
                  <a:lnTo>
                    <a:pt x="119593" y="310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: фигура 688">
              <a:extLst>
                <a:ext uri="{FF2B5EF4-FFF2-40B4-BE49-F238E27FC236}">
                  <a16:creationId xmlns:a16="http://schemas.microsoft.com/office/drawing/2014/main" id="{C1A56FFE-E607-480D-93FF-DBB5F1768536}"/>
                </a:ext>
              </a:extLst>
            </p:cNvPr>
            <p:cNvSpPr/>
            <p:nvPr/>
          </p:nvSpPr>
          <p:spPr>
            <a:xfrm>
              <a:off x="8475156" y="2967412"/>
              <a:ext cx="96035" cy="159064"/>
            </a:xfrm>
            <a:custGeom>
              <a:avLst/>
              <a:gdLst>
                <a:gd name="connsiteX0" fmla="*/ -290 w 96035"/>
                <a:gd name="connsiteY0" fmla="*/ 158824 h 159064"/>
                <a:gd name="connsiteX1" fmla="*/ -290 w 96035"/>
                <a:gd name="connsiteY1" fmla="*/ 133665 h 159064"/>
                <a:gd name="connsiteX2" fmla="*/ 4522 w 96035"/>
                <a:gd name="connsiteY2" fmla="*/ 133665 h 159064"/>
                <a:gd name="connsiteX3" fmla="*/ 65426 w 96035"/>
                <a:gd name="connsiteY3" fmla="*/ 133665 h 159064"/>
                <a:gd name="connsiteX4" fmla="*/ 71062 w 96035"/>
                <a:gd name="connsiteY4" fmla="*/ 128166 h 159064"/>
                <a:gd name="connsiteX5" fmla="*/ 71062 w 96035"/>
                <a:gd name="connsiteY5" fmla="*/ 5535 h 159064"/>
                <a:gd name="connsiteX6" fmla="*/ 71062 w 96035"/>
                <a:gd name="connsiteY6" fmla="*/ -240 h 159064"/>
                <a:gd name="connsiteX7" fmla="*/ 95671 w 96035"/>
                <a:gd name="connsiteY7" fmla="*/ -240 h 159064"/>
                <a:gd name="connsiteX8" fmla="*/ 95671 w 96035"/>
                <a:gd name="connsiteY8" fmla="*/ 2647 h 159064"/>
                <a:gd name="connsiteX9" fmla="*/ 95671 w 96035"/>
                <a:gd name="connsiteY9" fmla="*/ 143289 h 159064"/>
                <a:gd name="connsiteX10" fmla="*/ 94709 w 96035"/>
                <a:gd name="connsiteY10" fmla="*/ 151263 h 159064"/>
                <a:gd name="connsiteX11" fmla="*/ 84123 w 96035"/>
                <a:gd name="connsiteY11" fmla="*/ 158412 h 159064"/>
                <a:gd name="connsiteX12" fmla="*/ 1635 w 96035"/>
                <a:gd name="connsiteY12" fmla="*/ 158412 h 1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35" h="159064">
                  <a:moveTo>
                    <a:pt x="-290" y="158824"/>
                  </a:moveTo>
                  <a:lnTo>
                    <a:pt x="-290" y="133665"/>
                  </a:lnTo>
                  <a:lnTo>
                    <a:pt x="4522" y="133665"/>
                  </a:lnTo>
                  <a:cubicBezTo>
                    <a:pt x="24869" y="133665"/>
                    <a:pt x="45766" y="133665"/>
                    <a:pt x="65426" y="133665"/>
                  </a:cubicBezTo>
                  <a:cubicBezTo>
                    <a:pt x="69687" y="133665"/>
                    <a:pt x="71062" y="132428"/>
                    <a:pt x="71062" y="128166"/>
                  </a:cubicBezTo>
                  <a:cubicBezTo>
                    <a:pt x="71062" y="86922"/>
                    <a:pt x="71062" y="46366"/>
                    <a:pt x="71062" y="553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40" y="723"/>
                    <a:pt x="95740" y="1685"/>
                    <a:pt x="95671" y="2647"/>
                  </a:cubicBezTo>
                  <a:cubicBezTo>
                    <a:pt x="95671" y="49528"/>
                    <a:pt x="95671" y="96408"/>
                    <a:pt x="95671" y="143289"/>
                  </a:cubicBezTo>
                  <a:cubicBezTo>
                    <a:pt x="95905" y="145983"/>
                    <a:pt x="95589" y="148706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: фигура 689">
              <a:extLst>
                <a:ext uri="{FF2B5EF4-FFF2-40B4-BE49-F238E27FC236}">
                  <a16:creationId xmlns:a16="http://schemas.microsoft.com/office/drawing/2014/main" id="{708DDCA6-BDD3-42AA-A9AA-1207B303F444}"/>
                </a:ext>
              </a:extLst>
            </p:cNvPr>
            <p:cNvSpPr/>
            <p:nvPr/>
          </p:nvSpPr>
          <p:spPr>
            <a:xfrm>
              <a:off x="8413754" y="3022940"/>
              <a:ext cx="77994" cy="120857"/>
            </a:xfrm>
            <a:custGeom>
              <a:avLst/>
              <a:gdLst>
                <a:gd name="connsiteX0" fmla="*/ 54788 w 77994"/>
                <a:gd name="connsiteY0" fmla="*/ 67964 h 120857"/>
                <a:gd name="connsiteX1" fmla="*/ 54788 w 77994"/>
                <a:gd name="connsiteY1" fmla="*/ 120481 h 120857"/>
                <a:gd name="connsiteX2" fmla="*/ 42828 w 77994"/>
                <a:gd name="connsiteY2" fmla="*/ 113195 h 120857"/>
                <a:gd name="connsiteX3" fmla="*/ 32242 w 77994"/>
                <a:gd name="connsiteY3" fmla="*/ 113195 h 120857"/>
                <a:gd name="connsiteX4" fmla="*/ 20143 w 77994"/>
                <a:gd name="connsiteY4" fmla="*/ 120618 h 120857"/>
                <a:gd name="connsiteX5" fmla="*/ 20143 w 77994"/>
                <a:gd name="connsiteY5" fmla="*/ 68514 h 120857"/>
                <a:gd name="connsiteX6" fmla="*/ 18906 w 77994"/>
                <a:gd name="connsiteY6" fmla="*/ 67826 h 120857"/>
                <a:gd name="connsiteX7" fmla="*/ 9007 w 77994"/>
                <a:gd name="connsiteY7" fmla="*/ 57790 h 120857"/>
                <a:gd name="connsiteX8" fmla="*/ 2958 w 77994"/>
                <a:gd name="connsiteY8" fmla="*/ 44042 h 120857"/>
                <a:gd name="connsiteX9" fmla="*/ 2958 w 77994"/>
                <a:gd name="connsiteY9" fmla="*/ 32769 h 120857"/>
                <a:gd name="connsiteX10" fmla="*/ 9695 w 77994"/>
                <a:gd name="connsiteY10" fmla="*/ 15859 h 120857"/>
                <a:gd name="connsiteX11" fmla="*/ 16294 w 77994"/>
                <a:gd name="connsiteY11" fmla="*/ 9260 h 120857"/>
                <a:gd name="connsiteX12" fmla="*/ 34166 w 77994"/>
                <a:gd name="connsiteY12" fmla="*/ 1698 h 120857"/>
                <a:gd name="connsiteX13" fmla="*/ 41920 w 77994"/>
                <a:gd name="connsiteY13" fmla="*/ 1066 h 120857"/>
                <a:gd name="connsiteX14" fmla="*/ 42552 w 77994"/>
                <a:gd name="connsiteY14" fmla="*/ 1698 h 120857"/>
                <a:gd name="connsiteX15" fmla="*/ 62762 w 77994"/>
                <a:gd name="connsiteY15" fmla="*/ 9947 h 120857"/>
                <a:gd name="connsiteX16" fmla="*/ 67739 w 77994"/>
                <a:gd name="connsiteY16" fmla="*/ 14869 h 120857"/>
                <a:gd name="connsiteX17" fmla="*/ 67711 w 77994"/>
                <a:gd name="connsiteY17" fmla="*/ 15446 h 120857"/>
                <a:gd name="connsiteX18" fmla="*/ 75410 w 77994"/>
                <a:gd name="connsiteY18" fmla="*/ 34144 h 120857"/>
                <a:gd name="connsiteX19" fmla="*/ 76400 w 77994"/>
                <a:gd name="connsiteY19" fmla="*/ 42640 h 120857"/>
                <a:gd name="connsiteX20" fmla="*/ 75410 w 77994"/>
                <a:gd name="connsiteY20" fmla="*/ 43630 h 120857"/>
                <a:gd name="connsiteX21" fmla="*/ 68261 w 77994"/>
                <a:gd name="connsiteY21" fmla="*/ 61227 h 120857"/>
                <a:gd name="connsiteX22" fmla="*/ 62927 w 77994"/>
                <a:gd name="connsiteY22" fmla="*/ 67661 h 120857"/>
                <a:gd name="connsiteX23" fmla="*/ 62350 w 77994"/>
                <a:gd name="connsiteY23" fmla="*/ 67689 h 120857"/>
                <a:gd name="connsiteX24" fmla="*/ 38703 w 77994"/>
                <a:gd name="connsiteY24" fmla="*/ 17921 h 120857"/>
                <a:gd name="connsiteX25" fmla="*/ 18219 w 77994"/>
                <a:gd name="connsiteY25" fmla="*/ 37856 h 120857"/>
                <a:gd name="connsiteX26" fmla="*/ 38153 w 77994"/>
                <a:gd name="connsiteY26" fmla="*/ 58340 h 120857"/>
                <a:gd name="connsiteX27" fmla="*/ 58638 w 77994"/>
                <a:gd name="connsiteY27" fmla="*/ 38406 h 120857"/>
                <a:gd name="connsiteX28" fmla="*/ 58638 w 77994"/>
                <a:gd name="connsiteY28" fmla="*/ 37993 h 120857"/>
                <a:gd name="connsiteX29" fmla="*/ 38703 w 77994"/>
                <a:gd name="connsiteY29" fmla="*/ 18334 h 1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4" h="120857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869"/>
                    <a:pt x="46402" y="115669"/>
                    <a:pt x="42828" y="113195"/>
                  </a:cubicBezTo>
                  <a:cubicBezTo>
                    <a:pt x="39762" y="110637"/>
                    <a:pt x="35308" y="110637"/>
                    <a:pt x="32242" y="113195"/>
                  </a:cubicBezTo>
                  <a:cubicBezTo>
                    <a:pt x="28530" y="115669"/>
                    <a:pt x="24680" y="117869"/>
                    <a:pt x="20143" y="120618"/>
                  </a:cubicBezTo>
                  <a:lnTo>
                    <a:pt x="20143" y="68514"/>
                  </a:lnTo>
                  <a:cubicBezTo>
                    <a:pt x="19318" y="68514"/>
                    <a:pt x="19181" y="67826"/>
                    <a:pt x="18906" y="67826"/>
                  </a:cubicBezTo>
                  <a:cubicBezTo>
                    <a:pt x="10382" y="66589"/>
                    <a:pt x="9695" y="66039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780"/>
                    <a:pt x="-1441" y="36893"/>
                    <a:pt x="2958" y="32769"/>
                  </a:cubicBezTo>
                  <a:cubicBezTo>
                    <a:pt x="7303" y="28218"/>
                    <a:pt x="9722" y="22155"/>
                    <a:pt x="9695" y="15859"/>
                  </a:cubicBezTo>
                  <a:cubicBezTo>
                    <a:pt x="9695" y="10910"/>
                    <a:pt x="11482" y="9397"/>
                    <a:pt x="16294" y="9260"/>
                  </a:cubicBezTo>
                  <a:cubicBezTo>
                    <a:pt x="23058" y="9411"/>
                    <a:pt x="29561" y="6661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859" y="7115"/>
                    <a:pt x="55173" y="10098"/>
                    <a:pt x="62762" y="9947"/>
                  </a:cubicBezTo>
                  <a:cubicBezTo>
                    <a:pt x="65498" y="9933"/>
                    <a:pt x="67725" y="12133"/>
                    <a:pt x="67739" y="14869"/>
                  </a:cubicBezTo>
                  <a:cubicBezTo>
                    <a:pt x="67739" y="15062"/>
                    <a:pt x="67739" y="15254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8022" y="36220"/>
                    <a:pt x="78476" y="40028"/>
                    <a:pt x="76400" y="42640"/>
                  </a:cubicBezTo>
                  <a:cubicBezTo>
                    <a:pt x="76111" y="43011"/>
                    <a:pt x="75782" y="43341"/>
                    <a:pt x="75410" y="43630"/>
                  </a:cubicBezTo>
                  <a:cubicBezTo>
                    <a:pt x="70640" y="48222"/>
                    <a:pt x="68041" y="54614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280" y="27187"/>
                    <a:pt x="49523" y="18540"/>
                    <a:pt x="38703" y="18334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: фигура 690">
              <a:extLst>
                <a:ext uri="{FF2B5EF4-FFF2-40B4-BE49-F238E27FC236}">
                  <a16:creationId xmlns:a16="http://schemas.microsoft.com/office/drawing/2014/main" id="{649022BA-396B-420A-A093-AB58AF00C4C9}"/>
                </a:ext>
              </a:extLst>
            </p:cNvPr>
            <p:cNvSpPr/>
            <p:nvPr/>
          </p:nvSpPr>
          <p:spPr>
            <a:xfrm>
              <a:off x="8510290" y="2897435"/>
              <a:ext cx="59864" cy="59463"/>
            </a:xfrm>
            <a:custGeom>
              <a:avLst/>
              <a:gdLst>
                <a:gd name="connsiteX0" fmla="*/ -229 w 59864"/>
                <a:gd name="connsiteY0" fmla="*/ -240 h 59463"/>
                <a:gd name="connsiteX1" fmla="*/ 59575 w 59864"/>
                <a:gd name="connsiteY1" fmla="*/ 59152 h 59463"/>
                <a:gd name="connsiteX2" fmla="*/ 57788 w 59864"/>
                <a:gd name="connsiteY2" fmla="*/ 59152 h 59463"/>
                <a:gd name="connsiteX3" fmla="*/ 12420 w 59864"/>
                <a:gd name="connsiteY3" fmla="*/ 59152 h 59463"/>
                <a:gd name="connsiteX4" fmla="*/ -229 w 59864"/>
                <a:gd name="connsiteY4" fmla="*/ 46091 h 59463"/>
                <a:gd name="connsiteX5" fmla="*/ -229 w 59864"/>
                <a:gd name="connsiteY5" fmla="*/ -240 h 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63">
                  <a:moveTo>
                    <a:pt x="-229" y="-240"/>
                  </a:moveTo>
                  <a:lnTo>
                    <a:pt x="59575" y="59152"/>
                  </a:lnTo>
                  <a:cubicBezTo>
                    <a:pt x="58984" y="59248"/>
                    <a:pt x="58379" y="59248"/>
                    <a:pt x="57788" y="59152"/>
                  </a:cubicBezTo>
                  <a:cubicBezTo>
                    <a:pt x="42665" y="59152"/>
                    <a:pt x="27543" y="59152"/>
                    <a:pt x="12420" y="59152"/>
                  </a:cubicBezTo>
                  <a:cubicBezTo>
                    <a:pt x="3758" y="59152"/>
                    <a:pt x="-91" y="54890"/>
                    <a:pt x="-229" y="46091"/>
                  </a:cubicBezTo>
                  <a:cubicBezTo>
                    <a:pt x="-366" y="30968"/>
                    <a:pt x="-229" y="14746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: фигура 691">
              <a:extLst>
                <a:ext uri="{FF2B5EF4-FFF2-40B4-BE49-F238E27FC236}">
                  <a16:creationId xmlns:a16="http://schemas.microsoft.com/office/drawing/2014/main" id="{74525CCB-64B3-4269-9E36-4BD3B3D8BAF6}"/>
                </a:ext>
              </a:extLst>
            </p:cNvPr>
            <p:cNvSpPr/>
            <p:nvPr/>
          </p:nvSpPr>
          <p:spPr>
            <a:xfrm>
              <a:off x="8422070" y="2969489"/>
              <a:ext cx="109516" cy="15455"/>
            </a:xfrm>
            <a:custGeom>
              <a:avLst/>
              <a:gdLst>
                <a:gd name="connsiteX0" fmla="*/ 54309 w 109516"/>
                <a:gd name="connsiteY0" fmla="*/ 15142 h 15455"/>
                <a:gd name="connsiteX1" fmla="*/ 7291 w 109516"/>
                <a:gd name="connsiteY1" fmla="*/ 15142 h 15455"/>
                <a:gd name="connsiteX2" fmla="*/ -215 w 109516"/>
                <a:gd name="connsiteY2" fmla="*/ 9602 h 15455"/>
                <a:gd name="connsiteX3" fmla="*/ -270 w 109516"/>
                <a:gd name="connsiteY3" fmla="*/ 8131 h 15455"/>
                <a:gd name="connsiteX4" fmla="*/ 6604 w 109516"/>
                <a:gd name="connsiteY4" fmla="*/ -118 h 15455"/>
                <a:gd name="connsiteX5" fmla="*/ 22139 w 109516"/>
                <a:gd name="connsiteY5" fmla="*/ -118 h 15455"/>
                <a:gd name="connsiteX6" fmla="*/ 96515 w 109516"/>
                <a:gd name="connsiteY6" fmla="*/ -118 h 15455"/>
                <a:gd name="connsiteX7" fmla="*/ 102152 w 109516"/>
                <a:gd name="connsiteY7" fmla="*/ -118 h 15455"/>
                <a:gd name="connsiteX8" fmla="*/ 109191 w 109516"/>
                <a:gd name="connsiteY8" fmla="*/ 8447 h 15455"/>
                <a:gd name="connsiteX9" fmla="*/ 107651 w 109516"/>
                <a:gd name="connsiteY9" fmla="*/ 12393 h 15455"/>
                <a:gd name="connsiteX10" fmla="*/ 101739 w 109516"/>
                <a:gd name="connsiteY10" fmla="*/ 15005 h 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16" h="15455">
                  <a:moveTo>
                    <a:pt x="54309" y="15142"/>
                  </a:moveTo>
                  <a:lnTo>
                    <a:pt x="7291" y="15142"/>
                  </a:lnTo>
                  <a:cubicBezTo>
                    <a:pt x="3689" y="15679"/>
                    <a:pt x="321" y="13204"/>
                    <a:pt x="-215" y="9602"/>
                  </a:cubicBezTo>
                  <a:cubicBezTo>
                    <a:pt x="-284" y="9107"/>
                    <a:pt x="-312" y="8626"/>
                    <a:pt x="-270" y="8131"/>
                  </a:cubicBezTo>
                  <a:cubicBezTo>
                    <a:pt x="-270" y="3045"/>
                    <a:pt x="1654" y="157"/>
                    <a:pt x="6604" y="-118"/>
                  </a:cubicBezTo>
                  <a:cubicBezTo>
                    <a:pt x="11553" y="-392"/>
                    <a:pt x="16915" y="-118"/>
                    <a:pt x="22139" y="-118"/>
                  </a:cubicBezTo>
                  <a:lnTo>
                    <a:pt x="96515" y="-118"/>
                  </a:lnTo>
                  <a:cubicBezTo>
                    <a:pt x="98385" y="-255"/>
                    <a:pt x="100282" y="-255"/>
                    <a:pt x="102152" y="-118"/>
                  </a:cubicBezTo>
                  <a:cubicBezTo>
                    <a:pt x="106455" y="309"/>
                    <a:pt x="109603" y="4130"/>
                    <a:pt x="109191" y="8447"/>
                  </a:cubicBezTo>
                  <a:cubicBezTo>
                    <a:pt x="109054" y="9877"/>
                    <a:pt x="108517" y="11238"/>
                    <a:pt x="107651" y="12393"/>
                  </a:cubicBezTo>
                  <a:cubicBezTo>
                    <a:pt x="106056" y="13933"/>
                    <a:pt x="103953" y="14868"/>
                    <a:pt x="101739" y="15005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: фигура 692">
              <a:extLst>
                <a:ext uri="{FF2B5EF4-FFF2-40B4-BE49-F238E27FC236}">
                  <a16:creationId xmlns:a16="http://schemas.microsoft.com/office/drawing/2014/main" id="{F36F27CB-7C72-4FBF-881C-8E6B170A987A}"/>
                </a:ext>
              </a:extLst>
            </p:cNvPr>
            <p:cNvSpPr/>
            <p:nvPr/>
          </p:nvSpPr>
          <p:spPr>
            <a:xfrm>
              <a:off x="8422220" y="2996967"/>
              <a:ext cx="109511" cy="14987"/>
            </a:xfrm>
            <a:custGeom>
              <a:avLst/>
              <a:gdLst>
                <a:gd name="connsiteX0" fmla="*/ 53884 w 109511"/>
                <a:gd name="connsiteY0" fmla="*/ 14748 h 14987"/>
                <a:gd name="connsiteX1" fmla="*/ 7278 w 109511"/>
                <a:gd name="connsiteY1" fmla="*/ 14748 h 14987"/>
                <a:gd name="connsiteX2" fmla="*/ -283 w 109511"/>
                <a:gd name="connsiteY2" fmla="*/ 7325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748"/>
                  </a:moveTo>
                  <a:lnTo>
                    <a:pt x="7278" y="14748"/>
                  </a:lnTo>
                  <a:cubicBezTo>
                    <a:pt x="1779" y="14748"/>
                    <a:pt x="-146" y="12686"/>
                    <a:pt x="-283" y="7325"/>
                  </a:cubicBezTo>
                  <a:cubicBezTo>
                    <a:pt x="-421" y="1963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98" y="13758"/>
                    <a:pt x="103968" y="14707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: фигура 693">
              <a:extLst>
                <a:ext uri="{FF2B5EF4-FFF2-40B4-BE49-F238E27FC236}">
                  <a16:creationId xmlns:a16="http://schemas.microsoft.com/office/drawing/2014/main" id="{09B966FF-7A7F-4526-A026-1A9671C2411C}"/>
                </a:ext>
              </a:extLst>
            </p:cNvPr>
            <p:cNvSpPr/>
            <p:nvPr/>
          </p:nvSpPr>
          <p:spPr>
            <a:xfrm>
              <a:off x="8422364" y="2942390"/>
              <a:ext cx="71902" cy="14985"/>
            </a:xfrm>
            <a:custGeom>
              <a:avLst/>
              <a:gdLst>
                <a:gd name="connsiteX0" fmla="*/ 35592 w 71902"/>
                <a:gd name="connsiteY0" fmla="*/ 14746 h 14985"/>
                <a:gd name="connsiteX1" fmla="*/ 6584 w 71902"/>
                <a:gd name="connsiteY1" fmla="*/ 14746 h 14985"/>
                <a:gd name="connsiteX2" fmla="*/ -290 w 71902"/>
                <a:gd name="connsiteY2" fmla="*/ 7597 h 14985"/>
                <a:gd name="connsiteX3" fmla="*/ 7134 w 71902"/>
                <a:gd name="connsiteY3" fmla="*/ -240 h 14985"/>
                <a:gd name="connsiteX4" fmla="*/ 43429 w 71902"/>
                <a:gd name="connsiteY4" fmla="*/ -240 h 14985"/>
                <a:gd name="connsiteX5" fmla="*/ 65563 w 71902"/>
                <a:gd name="connsiteY5" fmla="*/ -240 h 14985"/>
                <a:gd name="connsiteX6" fmla="*/ 71612 w 71902"/>
                <a:gd name="connsiteY6" fmla="*/ 7322 h 14985"/>
                <a:gd name="connsiteX7" fmla="*/ 65426 w 71902"/>
                <a:gd name="connsiteY7" fmla="*/ 14333 h 14985"/>
                <a:gd name="connsiteX8" fmla="*/ 35592 w 71902"/>
                <a:gd name="connsiteY8" fmla="*/ 14333 h 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985">
                  <a:moveTo>
                    <a:pt x="35592" y="14746"/>
                  </a:moveTo>
                  <a:lnTo>
                    <a:pt x="6584" y="14746"/>
                  </a:lnTo>
                  <a:cubicBezTo>
                    <a:pt x="810" y="14746"/>
                    <a:pt x="-290" y="13096"/>
                    <a:pt x="-290" y="7597"/>
                  </a:cubicBezTo>
                  <a:cubicBezTo>
                    <a:pt x="-290" y="2098"/>
                    <a:pt x="1222" y="-102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9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51" name="TextBox 1350">
            <a:extLst>
              <a:ext uri="{FF2B5EF4-FFF2-40B4-BE49-F238E27FC236}">
                <a16:creationId xmlns:a16="http://schemas.microsoft.com/office/drawing/2014/main" id="{80993BDF-FC5A-431D-A8EB-37678ACEC4DD}"/>
              </a:ext>
            </a:extLst>
          </p:cNvPr>
          <p:cNvSpPr txBox="1"/>
          <p:nvPr/>
        </p:nvSpPr>
        <p:spPr>
          <a:xfrm>
            <a:off x="8373112" y="2549696"/>
            <a:ext cx="237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Фонд содействия инновациям по программам «Студенческий стартап», «Умник </a:t>
            </a:r>
            <a:r>
              <a:rPr lang="ru-RU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Автонет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Акселератор ОАО «РЖД»,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«Умник Красноярский край», «Умник в разрезе рынков НТИ»</a:t>
            </a:r>
          </a:p>
        </p:txBody>
      </p:sp>
      <p:sp>
        <p:nvSpPr>
          <p:cNvPr id="720" name="Полилиния: фигура 719">
            <a:extLst>
              <a:ext uri="{FF2B5EF4-FFF2-40B4-BE49-F238E27FC236}">
                <a16:creationId xmlns:a16="http://schemas.microsoft.com/office/drawing/2014/main" id="{957DA3C4-D6EF-42D5-A405-A3CD1CC143F0}"/>
              </a:ext>
            </a:extLst>
          </p:cNvPr>
          <p:cNvSpPr/>
          <p:nvPr/>
        </p:nvSpPr>
        <p:spPr>
          <a:xfrm>
            <a:off x="6838368" y="3824821"/>
            <a:ext cx="230381" cy="248592"/>
          </a:xfrm>
          <a:custGeom>
            <a:avLst/>
            <a:gdLst>
              <a:gd name="connsiteX0" fmla="*/ 44847 w 230381"/>
              <a:gd name="connsiteY0" fmla="*/ 14912 h 248592"/>
              <a:gd name="connsiteX1" fmla="*/ 44847 w 230381"/>
              <a:gd name="connsiteY1" fmla="*/ 6664 h 248592"/>
              <a:gd name="connsiteX2" fmla="*/ 50580 w 230381"/>
              <a:gd name="connsiteY2" fmla="*/ -197 h 248592"/>
              <a:gd name="connsiteX3" fmla="*/ 51584 w 230381"/>
              <a:gd name="connsiteY3" fmla="*/ -210 h 248592"/>
              <a:gd name="connsiteX4" fmla="*/ 177653 w 230381"/>
              <a:gd name="connsiteY4" fmla="*/ -210 h 248592"/>
              <a:gd name="connsiteX5" fmla="*/ 184417 w 230381"/>
              <a:gd name="connsiteY5" fmla="*/ 5330 h 248592"/>
              <a:gd name="connsiteX6" fmla="*/ 184389 w 230381"/>
              <a:gd name="connsiteY6" fmla="*/ 6801 h 248592"/>
              <a:gd name="connsiteX7" fmla="*/ 184389 w 230381"/>
              <a:gd name="connsiteY7" fmla="*/ 14912 h 248592"/>
              <a:gd name="connsiteX8" fmla="*/ 223021 w 230381"/>
              <a:gd name="connsiteY8" fmla="*/ 14912 h 248592"/>
              <a:gd name="connsiteX9" fmla="*/ 230046 w 230381"/>
              <a:gd name="connsiteY9" fmla="*/ 20439 h 248592"/>
              <a:gd name="connsiteX10" fmla="*/ 230033 w 230381"/>
              <a:gd name="connsiteY10" fmla="*/ 22061 h 248592"/>
              <a:gd name="connsiteX11" fmla="*/ 222884 w 230381"/>
              <a:gd name="connsiteY11" fmla="*/ 56294 h 248592"/>
              <a:gd name="connsiteX12" fmla="*/ 191951 w 230381"/>
              <a:gd name="connsiteY12" fmla="*/ 105237 h 248592"/>
              <a:gd name="connsiteX13" fmla="*/ 167754 w 230381"/>
              <a:gd name="connsiteY13" fmla="*/ 126271 h 248592"/>
              <a:gd name="connsiteX14" fmla="*/ 147545 w 230381"/>
              <a:gd name="connsiteY14" fmla="*/ 135345 h 248592"/>
              <a:gd name="connsiteX15" fmla="*/ 146445 w 230381"/>
              <a:gd name="connsiteY15" fmla="*/ 136169 h 248592"/>
              <a:gd name="connsiteX16" fmla="*/ 131735 w 230381"/>
              <a:gd name="connsiteY16" fmla="*/ 152117 h 248592"/>
              <a:gd name="connsiteX17" fmla="*/ 131735 w 230381"/>
              <a:gd name="connsiteY17" fmla="*/ 153080 h 248592"/>
              <a:gd name="connsiteX18" fmla="*/ 131735 w 230381"/>
              <a:gd name="connsiteY18" fmla="*/ 184975 h 248592"/>
              <a:gd name="connsiteX19" fmla="*/ 138746 w 230381"/>
              <a:gd name="connsiteY19" fmla="*/ 209859 h 248592"/>
              <a:gd name="connsiteX20" fmla="*/ 150019 w 230381"/>
              <a:gd name="connsiteY20" fmla="*/ 222644 h 248592"/>
              <a:gd name="connsiteX21" fmla="*/ 158543 w 230381"/>
              <a:gd name="connsiteY21" fmla="*/ 229793 h 248592"/>
              <a:gd name="connsiteX22" fmla="*/ 164730 w 230381"/>
              <a:gd name="connsiteY22" fmla="*/ 243541 h 248592"/>
              <a:gd name="connsiteX23" fmla="*/ 164730 w 230381"/>
              <a:gd name="connsiteY23" fmla="*/ 246566 h 248592"/>
              <a:gd name="connsiteX24" fmla="*/ 163080 w 230381"/>
              <a:gd name="connsiteY24" fmla="*/ 248353 h 248592"/>
              <a:gd name="connsiteX25" fmla="*/ 67669 w 230381"/>
              <a:gd name="connsiteY25" fmla="*/ 248353 h 248592"/>
              <a:gd name="connsiteX26" fmla="*/ 66432 w 230381"/>
              <a:gd name="connsiteY26" fmla="*/ 248353 h 248592"/>
              <a:gd name="connsiteX27" fmla="*/ 65195 w 230381"/>
              <a:gd name="connsiteY27" fmla="*/ 247253 h 248592"/>
              <a:gd name="connsiteX28" fmla="*/ 67531 w 230381"/>
              <a:gd name="connsiteY28" fmla="*/ 234330 h 248592"/>
              <a:gd name="connsiteX29" fmla="*/ 74955 w 230381"/>
              <a:gd name="connsiteY29" fmla="*/ 226769 h 248592"/>
              <a:gd name="connsiteX30" fmla="*/ 86779 w 230381"/>
              <a:gd name="connsiteY30" fmla="*/ 216045 h 248592"/>
              <a:gd name="connsiteX31" fmla="*/ 96677 w 230381"/>
              <a:gd name="connsiteY31" fmla="*/ 195148 h 248592"/>
              <a:gd name="connsiteX32" fmla="*/ 98464 w 230381"/>
              <a:gd name="connsiteY32" fmla="*/ 172464 h 248592"/>
              <a:gd name="connsiteX33" fmla="*/ 98464 w 230381"/>
              <a:gd name="connsiteY33" fmla="*/ 153767 h 248592"/>
              <a:gd name="connsiteX34" fmla="*/ 97502 w 230381"/>
              <a:gd name="connsiteY34" fmla="*/ 151842 h 248592"/>
              <a:gd name="connsiteX35" fmla="*/ 83754 w 230381"/>
              <a:gd name="connsiteY35" fmla="*/ 136582 h 248592"/>
              <a:gd name="connsiteX36" fmla="*/ 81417 w 230381"/>
              <a:gd name="connsiteY36" fmla="*/ 135207 h 248592"/>
              <a:gd name="connsiteX37" fmla="*/ 64645 w 230381"/>
              <a:gd name="connsiteY37" fmla="*/ 127921 h 248592"/>
              <a:gd name="connsiteX38" fmla="*/ 34949 w 230381"/>
              <a:gd name="connsiteY38" fmla="*/ 102212 h 248592"/>
              <a:gd name="connsiteX39" fmla="*/ 13914 w 230381"/>
              <a:gd name="connsiteY39" fmla="*/ 71692 h 248592"/>
              <a:gd name="connsiteX40" fmla="*/ 2779 w 230381"/>
              <a:gd name="connsiteY40" fmla="*/ 44196 h 248592"/>
              <a:gd name="connsiteX41" fmla="*/ -246 w 230381"/>
              <a:gd name="connsiteY41" fmla="*/ 22611 h 248592"/>
              <a:gd name="connsiteX42" fmla="*/ 5432 w 230381"/>
              <a:gd name="connsiteY42" fmla="*/ 15449 h 248592"/>
              <a:gd name="connsiteX43" fmla="*/ 7041 w 230381"/>
              <a:gd name="connsiteY43" fmla="*/ 15462 h 248592"/>
              <a:gd name="connsiteX44" fmla="*/ 45397 w 230381"/>
              <a:gd name="connsiteY44" fmla="*/ 15462 h 248592"/>
              <a:gd name="connsiteX45" fmla="*/ 158543 w 230381"/>
              <a:gd name="connsiteY45" fmla="*/ 116922 h 248592"/>
              <a:gd name="connsiteX46" fmla="*/ 159643 w 230381"/>
              <a:gd name="connsiteY46" fmla="*/ 116922 h 248592"/>
              <a:gd name="connsiteX47" fmla="*/ 175591 w 230381"/>
              <a:gd name="connsiteY47" fmla="*/ 104274 h 248592"/>
              <a:gd name="connsiteX48" fmla="*/ 204461 w 230381"/>
              <a:gd name="connsiteY48" fmla="*/ 66055 h 248592"/>
              <a:gd name="connsiteX49" fmla="*/ 216010 w 230381"/>
              <a:gd name="connsiteY49" fmla="*/ 33335 h 248592"/>
              <a:gd name="connsiteX50" fmla="*/ 216010 w 230381"/>
              <a:gd name="connsiteY50" fmla="*/ 28386 h 248592"/>
              <a:gd name="connsiteX51" fmla="*/ 183290 w 230381"/>
              <a:gd name="connsiteY51" fmla="*/ 28386 h 248592"/>
              <a:gd name="connsiteX52" fmla="*/ 182327 w 230381"/>
              <a:gd name="connsiteY52" fmla="*/ 29348 h 248592"/>
              <a:gd name="connsiteX53" fmla="*/ 181090 w 230381"/>
              <a:gd name="connsiteY53" fmla="*/ 40209 h 248592"/>
              <a:gd name="connsiteX54" fmla="*/ 173941 w 230381"/>
              <a:gd name="connsiteY54" fmla="*/ 76641 h 248592"/>
              <a:gd name="connsiteX55" fmla="*/ 162942 w 230381"/>
              <a:gd name="connsiteY55" fmla="*/ 107024 h 248592"/>
              <a:gd name="connsiteX56" fmla="*/ 158543 w 230381"/>
              <a:gd name="connsiteY56" fmla="*/ 116922 h 248592"/>
              <a:gd name="connsiteX57" fmla="*/ 12677 w 230381"/>
              <a:gd name="connsiteY57" fmla="*/ 27698 h 248592"/>
              <a:gd name="connsiteX58" fmla="*/ 12677 w 230381"/>
              <a:gd name="connsiteY58" fmla="*/ 31135 h 248592"/>
              <a:gd name="connsiteX59" fmla="*/ 21339 w 230381"/>
              <a:gd name="connsiteY59" fmla="*/ 58631 h 248592"/>
              <a:gd name="connsiteX60" fmla="*/ 42098 w 230381"/>
              <a:gd name="connsiteY60" fmla="*/ 91214 h 248592"/>
              <a:gd name="connsiteX61" fmla="*/ 69594 w 230381"/>
              <a:gd name="connsiteY61" fmla="*/ 115960 h 248592"/>
              <a:gd name="connsiteX62" fmla="*/ 70556 w 230381"/>
              <a:gd name="connsiteY62" fmla="*/ 115960 h 248592"/>
              <a:gd name="connsiteX63" fmla="*/ 70556 w 230381"/>
              <a:gd name="connsiteY63" fmla="*/ 115135 h 248592"/>
              <a:gd name="connsiteX64" fmla="*/ 58870 w 230381"/>
              <a:gd name="connsiteY64" fmla="*/ 87639 h 248592"/>
              <a:gd name="connsiteX65" fmla="*/ 50622 w 230381"/>
              <a:gd name="connsiteY65" fmla="*/ 56569 h 248592"/>
              <a:gd name="connsiteX66" fmla="*/ 46635 w 230381"/>
              <a:gd name="connsiteY66" fmla="*/ 27698 h 248592"/>
              <a:gd name="connsiteX67" fmla="*/ 45260 w 230381"/>
              <a:gd name="connsiteY67" fmla="*/ 26461 h 248592"/>
              <a:gd name="connsiteX68" fmla="*/ 12677 w 230381"/>
              <a:gd name="connsiteY68" fmla="*/ 26461 h 248592"/>
              <a:gd name="connsiteX69" fmla="*/ 114962 w 230381"/>
              <a:gd name="connsiteY69" fmla="*/ 33610 h 248592"/>
              <a:gd name="connsiteX70" fmla="*/ 114962 w 230381"/>
              <a:gd name="connsiteY70" fmla="*/ 34572 h 248592"/>
              <a:gd name="connsiteX71" fmla="*/ 107676 w 230381"/>
              <a:gd name="connsiteY71" fmla="*/ 51482 h 248592"/>
              <a:gd name="connsiteX72" fmla="*/ 105338 w 230381"/>
              <a:gd name="connsiteY72" fmla="*/ 53269 h 248592"/>
              <a:gd name="connsiteX73" fmla="*/ 88429 w 230381"/>
              <a:gd name="connsiteY73" fmla="*/ 54782 h 248592"/>
              <a:gd name="connsiteX74" fmla="*/ 85954 w 230381"/>
              <a:gd name="connsiteY74" fmla="*/ 54782 h 248592"/>
              <a:gd name="connsiteX75" fmla="*/ 87604 w 230381"/>
              <a:gd name="connsiteY75" fmla="*/ 56156 h 248592"/>
              <a:gd name="connsiteX76" fmla="*/ 101352 w 230381"/>
              <a:gd name="connsiteY76" fmla="*/ 67980 h 248592"/>
              <a:gd name="connsiteX77" fmla="*/ 101352 w 230381"/>
              <a:gd name="connsiteY77" fmla="*/ 69767 h 248592"/>
              <a:gd name="connsiteX78" fmla="*/ 99014 w 230381"/>
              <a:gd name="connsiteY78" fmla="*/ 80215 h 248592"/>
              <a:gd name="connsiteX79" fmla="*/ 96952 w 230381"/>
              <a:gd name="connsiteY79" fmla="*/ 89426 h 248592"/>
              <a:gd name="connsiteX80" fmla="*/ 98052 w 230381"/>
              <a:gd name="connsiteY80" fmla="*/ 89426 h 248592"/>
              <a:gd name="connsiteX81" fmla="*/ 114412 w 230381"/>
              <a:gd name="connsiteY81" fmla="*/ 79803 h 248592"/>
              <a:gd name="connsiteX82" fmla="*/ 115787 w 230381"/>
              <a:gd name="connsiteY82" fmla="*/ 79803 h 248592"/>
              <a:gd name="connsiteX83" fmla="*/ 128298 w 230381"/>
              <a:gd name="connsiteY83" fmla="*/ 87227 h 248592"/>
              <a:gd name="connsiteX84" fmla="*/ 133384 w 230381"/>
              <a:gd name="connsiteY84" fmla="*/ 90251 h 248592"/>
              <a:gd name="connsiteX85" fmla="*/ 129122 w 230381"/>
              <a:gd name="connsiteY85" fmla="*/ 71417 h 248592"/>
              <a:gd name="connsiteX86" fmla="*/ 129122 w 230381"/>
              <a:gd name="connsiteY86" fmla="*/ 69492 h 248592"/>
              <a:gd name="connsiteX87" fmla="*/ 142870 w 230381"/>
              <a:gd name="connsiteY87" fmla="*/ 57806 h 248592"/>
              <a:gd name="connsiteX88" fmla="*/ 144520 w 230381"/>
              <a:gd name="connsiteY88" fmla="*/ 56294 h 248592"/>
              <a:gd name="connsiteX89" fmla="*/ 143833 w 230381"/>
              <a:gd name="connsiteY89" fmla="*/ 56294 h 248592"/>
              <a:gd name="connsiteX90" fmla="*/ 124723 w 230381"/>
              <a:gd name="connsiteY90" fmla="*/ 54507 h 248592"/>
              <a:gd name="connsiteX91" fmla="*/ 122936 w 230381"/>
              <a:gd name="connsiteY91" fmla="*/ 53269 h 248592"/>
              <a:gd name="connsiteX92" fmla="*/ 115512 w 230381"/>
              <a:gd name="connsiteY92" fmla="*/ 35947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0381" h="248592">
                <a:moveTo>
                  <a:pt x="44847" y="14912"/>
                </a:moveTo>
                <a:lnTo>
                  <a:pt x="44847" y="6664"/>
                </a:lnTo>
                <a:cubicBezTo>
                  <a:pt x="44531" y="3185"/>
                  <a:pt x="47102" y="106"/>
                  <a:pt x="50580" y="-197"/>
                </a:cubicBezTo>
                <a:cubicBezTo>
                  <a:pt x="50910" y="-224"/>
                  <a:pt x="51254" y="-238"/>
                  <a:pt x="51584" y="-210"/>
                </a:cubicBezTo>
                <a:lnTo>
                  <a:pt x="177653" y="-210"/>
                </a:lnTo>
                <a:cubicBezTo>
                  <a:pt x="181049" y="-540"/>
                  <a:pt x="184087" y="1934"/>
                  <a:pt x="184417" y="5330"/>
                </a:cubicBezTo>
                <a:cubicBezTo>
                  <a:pt x="184472" y="5825"/>
                  <a:pt x="184458" y="6320"/>
                  <a:pt x="184389" y="6801"/>
                </a:cubicBezTo>
                <a:lnTo>
                  <a:pt x="184389" y="14912"/>
                </a:lnTo>
                <a:lnTo>
                  <a:pt x="223021" y="14912"/>
                </a:lnTo>
                <a:cubicBezTo>
                  <a:pt x="226486" y="14500"/>
                  <a:pt x="229634" y="16975"/>
                  <a:pt x="230046" y="20439"/>
                </a:cubicBezTo>
                <a:cubicBezTo>
                  <a:pt x="230115" y="20975"/>
                  <a:pt x="230101" y="21525"/>
                  <a:pt x="230033" y="22061"/>
                </a:cubicBezTo>
                <a:cubicBezTo>
                  <a:pt x="229744" y="33816"/>
                  <a:pt x="227324" y="45405"/>
                  <a:pt x="222884" y="56294"/>
                </a:cubicBezTo>
                <a:cubicBezTo>
                  <a:pt x="215693" y="74386"/>
                  <a:pt x="205204" y="90980"/>
                  <a:pt x="191951" y="105237"/>
                </a:cubicBezTo>
                <a:cubicBezTo>
                  <a:pt x="184788" y="113211"/>
                  <a:pt x="176649" y="120277"/>
                  <a:pt x="167754" y="126271"/>
                </a:cubicBezTo>
                <a:cubicBezTo>
                  <a:pt x="161554" y="130368"/>
                  <a:pt x="154721" y="133434"/>
                  <a:pt x="147545" y="135345"/>
                </a:cubicBezTo>
                <a:cubicBezTo>
                  <a:pt x="147105" y="135496"/>
                  <a:pt x="146720" y="135785"/>
                  <a:pt x="146445" y="136169"/>
                </a:cubicBezTo>
                <a:cubicBezTo>
                  <a:pt x="142128" y="141999"/>
                  <a:pt x="137193" y="147347"/>
                  <a:pt x="131735" y="152117"/>
                </a:cubicBezTo>
                <a:cubicBezTo>
                  <a:pt x="131735" y="152117"/>
                  <a:pt x="131735" y="152117"/>
                  <a:pt x="131735" y="153080"/>
                </a:cubicBezTo>
                <a:cubicBezTo>
                  <a:pt x="131735" y="163665"/>
                  <a:pt x="131735" y="174389"/>
                  <a:pt x="131735" y="184975"/>
                </a:cubicBezTo>
                <a:cubicBezTo>
                  <a:pt x="131982" y="193718"/>
                  <a:pt x="134388" y="202270"/>
                  <a:pt x="138746" y="209859"/>
                </a:cubicBezTo>
                <a:cubicBezTo>
                  <a:pt x="141702" y="214767"/>
                  <a:pt x="145524" y="219097"/>
                  <a:pt x="150019" y="222644"/>
                </a:cubicBezTo>
                <a:cubicBezTo>
                  <a:pt x="152907" y="224982"/>
                  <a:pt x="155794" y="227318"/>
                  <a:pt x="158543" y="229793"/>
                </a:cubicBezTo>
                <a:cubicBezTo>
                  <a:pt x="162681" y="233120"/>
                  <a:pt x="164977" y="238234"/>
                  <a:pt x="164730" y="243541"/>
                </a:cubicBezTo>
                <a:cubicBezTo>
                  <a:pt x="164730" y="244503"/>
                  <a:pt x="164730" y="245604"/>
                  <a:pt x="164730" y="246566"/>
                </a:cubicBezTo>
                <a:cubicBezTo>
                  <a:pt x="164730" y="247528"/>
                  <a:pt x="164730" y="248353"/>
                  <a:pt x="163080" y="248353"/>
                </a:cubicBezTo>
                <a:lnTo>
                  <a:pt x="67669" y="248353"/>
                </a:lnTo>
                <a:cubicBezTo>
                  <a:pt x="67669" y="248353"/>
                  <a:pt x="66844" y="248353"/>
                  <a:pt x="66432" y="248353"/>
                </a:cubicBezTo>
                <a:cubicBezTo>
                  <a:pt x="66019" y="248353"/>
                  <a:pt x="65195" y="248353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83" y="210024"/>
                  <a:pt x="95179" y="202833"/>
                  <a:pt x="96677" y="195148"/>
                </a:cubicBezTo>
                <a:cubicBezTo>
                  <a:pt x="98093" y="187669"/>
                  <a:pt x="98698" y="180067"/>
                  <a:pt x="98464" y="172464"/>
                </a:cubicBezTo>
                <a:cubicBezTo>
                  <a:pt x="98464" y="166277"/>
                  <a:pt x="98464" y="160091"/>
                  <a:pt x="98464" y="153767"/>
                </a:cubicBezTo>
                <a:cubicBezTo>
                  <a:pt x="98506" y="152997"/>
                  <a:pt x="98135" y="152269"/>
                  <a:pt x="97502" y="151842"/>
                </a:cubicBezTo>
                <a:cubicBezTo>
                  <a:pt x="92360" y="147292"/>
                  <a:pt x="87741" y="142164"/>
                  <a:pt x="83754" y="136582"/>
                </a:cubicBezTo>
                <a:cubicBezTo>
                  <a:pt x="83149" y="135867"/>
                  <a:pt x="82325" y="135386"/>
                  <a:pt x="81417" y="135207"/>
                </a:cubicBezTo>
                <a:cubicBezTo>
                  <a:pt x="75478" y="133668"/>
                  <a:pt x="69814" y="131206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8"/>
                  <a:pt x="13914" y="71692"/>
                </a:cubicBezTo>
                <a:cubicBezTo>
                  <a:pt x="9213" y="62962"/>
                  <a:pt x="5473" y="53737"/>
                  <a:pt x="2779" y="44196"/>
                </a:cubicBezTo>
                <a:cubicBezTo>
                  <a:pt x="950" y="37143"/>
                  <a:pt x="-53" y="29898"/>
                  <a:pt x="-246" y="22611"/>
                </a:cubicBezTo>
                <a:cubicBezTo>
                  <a:pt x="-658" y="19064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2"/>
                </a:cubicBezTo>
                <a:lnTo>
                  <a:pt x="45397" y="15462"/>
                </a:lnTo>
                <a:close/>
                <a:moveTo>
                  <a:pt x="158543" y="116922"/>
                </a:moveTo>
                <a:lnTo>
                  <a:pt x="159643" y="116922"/>
                </a:lnTo>
                <a:cubicBezTo>
                  <a:pt x="165335" y="113211"/>
                  <a:pt x="170683" y="108976"/>
                  <a:pt x="175591" y="104274"/>
                </a:cubicBezTo>
                <a:cubicBezTo>
                  <a:pt x="187222" y="93180"/>
                  <a:pt x="196983" y="80270"/>
                  <a:pt x="204461" y="66055"/>
                </a:cubicBezTo>
                <a:cubicBezTo>
                  <a:pt x="210071" y="55854"/>
                  <a:pt x="213975" y="44801"/>
                  <a:pt x="216010" y="33335"/>
                </a:cubicBezTo>
                <a:cubicBezTo>
                  <a:pt x="216010" y="31685"/>
                  <a:pt x="216010" y="30035"/>
                  <a:pt x="216010" y="28386"/>
                </a:cubicBezTo>
                <a:lnTo>
                  <a:pt x="183290" y="28386"/>
                </a:lnTo>
                <a:cubicBezTo>
                  <a:pt x="183290" y="28386"/>
                  <a:pt x="182327" y="28386"/>
                  <a:pt x="182327" y="29348"/>
                </a:cubicBezTo>
                <a:cubicBezTo>
                  <a:pt x="182327" y="32922"/>
                  <a:pt x="181640" y="36634"/>
                  <a:pt x="181090" y="40209"/>
                </a:cubicBezTo>
                <a:cubicBezTo>
                  <a:pt x="179605" y="52513"/>
                  <a:pt x="177227" y="64694"/>
                  <a:pt x="173941" y="76641"/>
                </a:cubicBezTo>
                <a:cubicBezTo>
                  <a:pt x="171122" y="87062"/>
                  <a:pt x="167438" y="97222"/>
                  <a:pt x="162942" y="107024"/>
                </a:cubicBezTo>
                <a:cubicBezTo>
                  <a:pt x="162118" y="109911"/>
                  <a:pt x="160330" y="113211"/>
                  <a:pt x="158543" y="116922"/>
                </a:cubicBezTo>
                <a:close/>
                <a:moveTo>
                  <a:pt x="12677" y="27698"/>
                </a:moveTo>
                <a:lnTo>
                  <a:pt x="12677" y="31135"/>
                </a:lnTo>
                <a:cubicBezTo>
                  <a:pt x="14272" y="40662"/>
                  <a:pt x="17187" y="49915"/>
                  <a:pt x="21339" y="58631"/>
                </a:cubicBezTo>
                <a:cubicBezTo>
                  <a:pt x="26714" y="70399"/>
                  <a:pt x="33698" y="81370"/>
                  <a:pt x="42098" y="91214"/>
                </a:cubicBezTo>
                <a:cubicBezTo>
                  <a:pt x="49962" y="100810"/>
                  <a:pt x="59228" y="109155"/>
                  <a:pt x="69594" y="115960"/>
                </a:cubicBezTo>
                <a:lnTo>
                  <a:pt x="70556" y="115960"/>
                </a:lnTo>
                <a:cubicBezTo>
                  <a:pt x="70666" y="115699"/>
                  <a:pt x="70666" y="115396"/>
                  <a:pt x="70556" y="115135"/>
                </a:cubicBezTo>
                <a:cubicBezTo>
                  <a:pt x="65909" y="106309"/>
                  <a:pt x="62005" y="97112"/>
                  <a:pt x="58870" y="87639"/>
                </a:cubicBezTo>
                <a:cubicBezTo>
                  <a:pt x="55433" y="77480"/>
                  <a:pt x="52670" y="67100"/>
                  <a:pt x="50622" y="56569"/>
                </a:cubicBezTo>
                <a:cubicBezTo>
                  <a:pt x="48738" y="47028"/>
                  <a:pt x="47405" y="37390"/>
                  <a:pt x="46635" y="27698"/>
                </a:cubicBezTo>
                <a:cubicBezTo>
                  <a:pt x="46635" y="26736"/>
                  <a:pt x="46635" y="26461"/>
                  <a:pt x="45260" y="26461"/>
                </a:cubicBezTo>
                <a:lnTo>
                  <a:pt x="12677" y="26461"/>
                </a:lnTo>
                <a:close/>
                <a:moveTo>
                  <a:pt x="114962" y="33610"/>
                </a:moveTo>
                <a:lnTo>
                  <a:pt x="114962" y="34572"/>
                </a:lnTo>
                <a:cubicBezTo>
                  <a:pt x="112488" y="40209"/>
                  <a:pt x="110013" y="45845"/>
                  <a:pt x="107676" y="51482"/>
                </a:cubicBezTo>
                <a:cubicBezTo>
                  <a:pt x="107414" y="52554"/>
                  <a:pt x="106438" y="53297"/>
                  <a:pt x="105338" y="53269"/>
                </a:cubicBezTo>
                <a:lnTo>
                  <a:pt x="88429" y="54782"/>
                </a:lnTo>
                <a:lnTo>
                  <a:pt x="85954" y="54782"/>
                </a:lnTo>
                <a:lnTo>
                  <a:pt x="87604" y="56156"/>
                </a:lnTo>
                <a:lnTo>
                  <a:pt x="101352" y="67980"/>
                </a:lnTo>
                <a:cubicBezTo>
                  <a:pt x="101736" y="68516"/>
                  <a:pt x="101736" y="69231"/>
                  <a:pt x="101352" y="69767"/>
                </a:cubicBezTo>
                <a:cubicBezTo>
                  <a:pt x="100527" y="73204"/>
                  <a:pt x="99839" y="76778"/>
                  <a:pt x="99014" y="80215"/>
                </a:cubicBezTo>
                <a:lnTo>
                  <a:pt x="96952" y="89426"/>
                </a:lnTo>
                <a:lnTo>
                  <a:pt x="98052" y="89426"/>
                </a:lnTo>
                <a:lnTo>
                  <a:pt x="114412" y="79803"/>
                </a:lnTo>
                <a:cubicBezTo>
                  <a:pt x="114412" y="79803"/>
                  <a:pt x="115237" y="79803"/>
                  <a:pt x="115787" y="79803"/>
                </a:cubicBezTo>
                <a:lnTo>
                  <a:pt x="128298" y="87227"/>
                </a:lnTo>
                <a:lnTo>
                  <a:pt x="133384" y="90251"/>
                </a:lnTo>
                <a:cubicBezTo>
                  <a:pt x="132009" y="83927"/>
                  <a:pt x="130635" y="77741"/>
                  <a:pt x="129122" y="71417"/>
                </a:cubicBezTo>
                <a:cubicBezTo>
                  <a:pt x="128751" y="70825"/>
                  <a:pt x="128751" y="70083"/>
                  <a:pt x="129122" y="69492"/>
                </a:cubicBezTo>
                <a:lnTo>
                  <a:pt x="142870" y="57806"/>
                </a:lnTo>
                <a:lnTo>
                  <a:pt x="144520" y="56294"/>
                </a:lnTo>
                <a:lnTo>
                  <a:pt x="143833" y="56294"/>
                </a:lnTo>
                <a:lnTo>
                  <a:pt x="124723" y="54507"/>
                </a:lnTo>
                <a:cubicBezTo>
                  <a:pt x="123912" y="54548"/>
                  <a:pt x="123183" y="54039"/>
                  <a:pt x="122936" y="53269"/>
                </a:cubicBezTo>
                <a:lnTo>
                  <a:pt x="115512" y="35947"/>
                </a:ln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1" name="Полилиния: фигура 720">
            <a:extLst>
              <a:ext uri="{FF2B5EF4-FFF2-40B4-BE49-F238E27FC236}">
                <a16:creationId xmlns:a16="http://schemas.microsoft.com/office/drawing/2014/main" id="{14C87916-0189-4677-BB33-EE48867F2F7C}"/>
              </a:ext>
            </a:extLst>
          </p:cNvPr>
          <p:cNvSpPr/>
          <p:nvPr/>
        </p:nvSpPr>
        <p:spPr>
          <a:xfrm>
            <a:off x="6838781" y="4122740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2" name="Полилиния: фигура 721">
            <a:extLst>
              <a:ext uri="{FF2B5EF4-FFF2-40B4-BE49-F238E27FC236}">
                <a16:creationId xmlns:a16="http://schemas.microsoft.com/office/drawing/2014/main" id="{D030872D-20AC-4E4B-A80A-8F9AC4744E7C}"/>
              </a:ext>
            </a:extLst>
          </p:cNvPr>
          <p:cNvSpPr/>
          <p:nvPr/>
        </p:nvSpPr>
        <p:spPr>
          <a:xfrm>
            <a:off x="6561864" y="3823064"/>
            <a:ext cx="229968" cy="248730"/>
          </a:xfrm>
          <a:custGeom>
            <a:avLst/>
            <a:gdLst>
              <a:gd name="connsiteX0" fmla="*/ 44435 w 229968"/>
              <a:gd name="connsiteY0" fmla="*/ 14500 h 248730"/>
              <a:gd name="connsiteX1" fmla="*/ 44435 w 229968"/>
              <a:gd name="connsiteY1" fmla="*/ 6664 h 248730"/>
              <a:gd name="connsiteX2" fmla="*/ 50168 w 229968"/>
              <a:gd name="connsiteY2" fmla="*/ -196 h 248730"/>
              <a:gd name="connsiteX3" fmla="*/ 51171 w 229968"/>
              <a:gd name="connsiteY3" fmla="*/ -210 h 248730"/>
              <a:gd name="connsiteX4" fmla="*/ 177240 w 229968"/>
              <a:gd name="connsiteY4" fmla="*/ -210 h 248730"/>
              <a:gd name="connsiteX5" fmla="*/ 184004 w 229968"/>
              <a:gd name="connsiteY5" fmla="*/ 5344 h 248730"/>
              <a:gd name="connsiteX6" fmla="*/ 183977 w 229968"/>
              <a:gd name="connsiteY6" fmla="*/ 6801 h 248730"/>
              <a:gd name="connsiteX7" fmla="*/ 183977 w 229968"/>
              <a:gd name="connsiteY7" fmla="*/ 15050 h 248730"/>
              <a:gd name="connsiteX8" fmla="*/ 222608 w 229968"/>
              <a:gd name="connsiteY8" fmla="*/ 15050 h 248730"/>
              <a:gd name="connsiteX9" fmla="*/ 229634 w 229968"/>
              <a:gd name="connsiteY9" fmla="*/ 20577 h 248730"/>
              <a:gd name="connsiteX10" fmla="*/ 229620 w 229968"/>
              <a:gd name="connsiteY10" fmla="*/ 22199 h 248730"/>
              <a:gd name="connsiteX11" fmla="*/ 222471 w 229968"/>
              <a:gd name="connsiteY11" fmla="*/ 56431 h 248730"/>
              <a:gd name="connsiteX12" fmla="*/ 191538 w 229968"/>
              <a:gd name="connsiteY12" fmla="*/ 105374 h 248730"/>
              <a:gd name="connsiteX13" fmla="*/ 167342 w 229968"/>
              <a:gd name="connsiteY13" fmla="*/ 126408 h 248730"/>
              <a:gd name="connsiteX14" fmla="*/ 147132 w 229968"/>
              <a:gd name="connsiteY14" fmla="*/ 135482 h 248730"/>
              <a:gd name="connsiteX15" fmla="*/ 146033 w 229968"/>
              <a:gd name="connsiteY15" fmla="*/ 136307 h 248730"/>
              <a:gd name="connsiteX16" fmla="*/ 131322 w 229968"/>
              <a:gd name="connsiteY16" fmla="*/ 152255 h 248730"/>
              <a:gd name="connsiteX17" fmla="*/ 131322 w 229968"/>
              <a:gd name="connsiteY17" fmla="*/ 153217 h 248730"/>
              <a:gd name="connsiteX18" fmla="*/ 131322 w 229968"/>
              <a:gd name="connsiteY18" fmla="*/ 185113 h 248730"/>
              <a:gd name="connsiteX19" fmla="*/ 138334 w 229968"/>
              <a:gd name="connsiteY19" fmla="*/ 209996 h 248730"/>
              <a:gd name="connsiteX20" fmla="*/ 149607 w 229968"/>
              <a:gd name="connsiteY20" fmla="*/ 222782 h 248730"/>
              <a:gd name="connsiteX21" fmla="*/ 158131 w 229968"/>
              <a:gd name="connsiteY21" fmla="*/ 229931 h 248730"/>
              <a:gd name="connsiteX22" fmla="*/ 164317 w 229968"/>
              <a:gd name="connsiteY22" fmla="*/ 243679 h 248730"/>
              <a:gd name="connsiteX23" fmla="*/ 164317 w 229968"/>
              <a:gd name="connsiteY23" fmla="*/ 246703 h 248730"/>
              <a:gd name="connsiteX24" fmla="*/ 162668 w 229968"/>
              <a:gd name="connsiteY24" fmla="*/ 248490 h 248730"/>
              <a:gd name="connsiteX25" fmla="*/ 66432 w 229968"/>
              <a:gd name="connsiteY25" fmla="*/ 248490 h 248730"/>
              <a:gd name="connsiteX26" fmla="*/ 65195 w 229968"/>
              <a:gd name="connsiteY26" fmla="*/ 247253 h 248730"/>
              <a:gd name="connsiteX27" fmla="*/ 67531 w 229968"/>
              <a:gd name="connsiteY27" fmla="*/ 234330 h 248730"/>
              <a:gd name="connsiteX28" fmla="*/ 74955 w 229968"/>
              <a:gd name="connsiteY28" fmla="*/ 226769 h 248730"/>
              <a:gd name="connsiteX29" fmla="*/ 86779 w 229968"/>
              <a:gd name="connsiteY29" fmla="*/ 216045 h 248730"/>
              <a:gd name="connsiteX30" fmla="*/ 96678 w 229968"/>
              <a:gd name="connsiteY30" fmla="*/ 195148 h 248730"/>
              <a:gd name="connsiteX31" fmla="*/ 98464 w 229968"/>
              <a:gd name="connsiteY31" fmla="*/ 172464 h 248730"/>
              <a:gd name="connsiteX32" fmla="*/ 98464 w 229968"/>
              <a:gd name="connsiteY32" fmla="*/ 153904 h 248730"/>
              <a:gd name="connsiteX33" fmla="*/ 97502 w 229968"/>
              <a:gd name="connsiteY33" fmla="*/ 151842 h 248730"/>
              <a:gd name="connsiteX34" fmla="*/ 83754 w 229968"/>
              <a:gd name="connsiteY34" fmla="*/ 136582 h 248730"/>
              <a:gd name="connsiteX35" fmla="*/ 81417 w 229968"/>
              <a:gd name="connsiteY35" fmla="*/ 135207 h 248730"/>
              <a:gd name="connsiteX36" fmla="*/ 64645 w 229968"/>
              <a:gd name="connsiteY36" fmla="*/ 127921 h 248730"/>
              <a:gd name="connsiteX37" fmla="*/ 34949 w 229968"/>
              <a:gd name="connsiteY37" fmla="*/ 102212 h 248730"/>
              <a:gd name="connsiteX38" fmla="*/ 13914 w 229968"/>
              <a:gd name="connsiteY38" fmla="*/ 71692 h 248730"/>
              <a:gd name="connsiteX39" fmla="*/ 2779 w 229968"/>
              <a:gd name="connsiteY39" fmla="*/ 44196 h 248730"/>
              <a:gd name="connsiteX40" fmla="*/ -246 w 229968"/>
              <a:gd name="connsiteY40" fmla="*/ 22611 h 248730"/>
              <a:gd name="connsiteX41" fmla="*/ 5432 w 229968"/>
              <a:gd name="connsiteY41" fmla="*/ 15449 h 248730"/>
              <a:gd name="connsiteX42" fmla="*/ 7041 w 229968"/>
              <a:gd name="connsiteY42" fmla="*/ 15463 h 248730"/>
              <a:gd name="connsiteX43" fmla="*/ 45397 w 229968"/>
              <a:gd name="connsiteY43" fmla="*/ 15463 h 248730"/>
              <a:gd name="connsiteX44" fmla="*/ 158131 w 229968"/>
              <a:gd name="connsiteY44" fmla="*/ 116510 h 248730"/>
              <a:gd name="connsiteX45" fmla="*/ 159231 w 229968"/>
              <a:gd name="connsiteY45" fmla="*/ 116510 h 248730"/>
              <a:gd name="connsiteX46" fmla="*/ 175178 w 229968"/>
              <a:gd name="connsiteY46" fmla="*/ 103862 h 248730"/>
              <a:gd name="connsiteX47" fmla="*/ 204049 w 229968"/>
              <a:gd name="connsiteY47" fmla="*/ 65643 h 248730"/>
              <a:gd name="connsiteX48" fmla="*/ 215597 w 229968"/>
              <a:gd name="connsiteY48" fmla="*/ 32922 h 248730"/>
              <a:gd name="connsiteX49" fmla="*/ 215597 w 229968"/>
              <a:gd name="connsiteY49" fmla="*/ 27973 h 248730"/>
              <a:gd name="connsiteX50" fmla="*/ 182877 w 229968"/>
              <a:gd name="connsiteY50" fmla="*/ 27973 h 248730"/>
              <a:gd name="connsiteX51" fmla="*/ 181915 w 229968"/>
              <a:gd name="connsiteY51" fmla="*/ 28935 h 248730"/>
              <a:gd name="connsiteX52" fmla="*/ 180677 w 229968"/>
              <a:gd name="connsiteY52" fmla="*/ 39796 h 248730"/>
              <a:gd name="connsiteX53" fmla="*/ 173529 w 229968"/>
              <a:gd name="connsiteY53" fmla="*/ 76228 h 248730"/>
              <a:gd name="connsiteX54" fmla="*/ 162530 w 229968"/>
              <a:gd name="connsiteY54" fmla="*/ 106749 h 248730"/>
              <a:gd name="connsiteX55" fmla="*/ 158131 w 229968"/>
              <a:gd name="connsiteY55" fmla="*/ 116647 h 248730"/>
              <a:gd name="connsiteX56" fmla="*/ 12265 w 229968"/>
              <a:gd name="connsiteY56" fmla="*/ 27286 h 248730"/>
              <a:gd name="connsiteX57" fmla="*/ 12265 w 229968"/>
              <a:gd name="connsiteY57" fmla="*/ 30723 h 248730"/>
              <a:gd name="connsiteX58" fmla="*/ 20926 w 229968"/>
              <a:gd name="connsiteY58" fmla="*/ 58219 h 248730"/>
              <a:gd name="connsiteX59" fmla="*/ 41686 w 229968"/>
              <a:gd name="connsiteY59" fmla="*/ 90939 h 248730"/>
              <a:gd name="connsiteX60" fmla="*/ 69182 w 229968"/>
              <a:gd name="connsiteY60" fmla="*/ 115548 h 248730"/>
              <a:gd name="connsiteX61" fmla="*/ 70144 w 229968"/>
              <a:gd name="connsiteY61" fmla="*/ 115548 h 248730"/>
              <a:gd name="connsiteX62" fmla="*/ 70144 w 229968"/>
              <a:gd name="connsiteY62" fmla="*/ 114723 h 248730"/>
              <a:gd name="connsiteX63" fmla="*/ 58458 w 229968"/>
              <a:gd name="connsiteY63" fmla="*/ 87227 h 248730"/>
              <a:gd name="connsiteX64" fmla="*/ 50209 w 229968"/>
              <a:gd name="connsiteY64" fmla="*/ 56157 h 248730"/>
              <a:gd name="connsiteX65" fmla="*/ 46222 w 229968"/>
              <a:gd name="connsiteY65" fmla="*/ 27286 h 248730"/>
              <a:gd name="connsiteX66" fmla="*/ 44847 w 229968"/>
              <a:gd name="connsiteY66" fmla="*/ 26048 h 248730"/>
              <a:gd name="connsiteX67" fmla="*/ 12265 w 229968"/>
              <a:gd name="connsiteY67" fmla="*/ 26048 h 248730"/>
              <a:gd name="connsiteX68" fmla="*/ 114550 w 229968"/>
              <a:gd name="connsiteY68" fmla="*/ 33197 h 248730"/>
              <a:gd name="connsiteX69" fmla="*/ 114550 w 229968"/>
              <a:gd name="connsiteY69" fmla="*/ 34297 h 248730"/>
              <a:gd name="connsiteX70" fmla="*/ 107263 w 229968"/>
              <a:gd name="connsiteY70" fmla="*/ 51207 h 248730"/>
              <a:gd name="connsiteX71" fmla="*/ 104926 w 229968"/>
              <a:gd name="connsiteY71" fmla="*/ 52857 h 248730"/>
              <a:gd name="connsiteX72" fmla="*/ 88016 w 229968"/>
              <a:gd name="connsiteY72" fmla="*/ 54369 h 248730"/>
              <a:gd name="connsiteX73" fmla="*/ 85541 w 229968"/>
              <a:gd name="connsiteY73" fmla="*/ 54369 h 248730"/>
              <a:gd name="connsiteX74" fmla="*/ 87191 w 229968"/>
              <a:gd name="connsiteY74" fmla="*/ 55744 h 248730"/>
              <a:gd name="connsiteX75" fmla="*/ 100939 w 229968"/>
              <a:gd name="connsiteY75" fmla="*/ 67567 h 248730"/>
              <a:gd name="connsiteX76" fmla="*/ 100939 w 229968"/>
              <a:gd name="connsiteY76" fmla="*/ 69354 h 248730"/>
              <a:gd name="connsiteX77" fmla="*/ 98602 w 229968"/>
              <a:gd name="connsiteY77" fmla="*/ 79940 h 248730"/>
              <a:gd name="connsiteX78" fmla="*/ 96540 w 229968"/>
              <a:gd name="connsiteY78" fmla="*/ 89014 h 248730"/>
              <a:gd name="connsiteX79" fmla="*/ 97640 w 229968"/>
              <a:gd name="connsiteY79" fmla="*/ 88327 h 248730"/>
              <a:gd name="connsiteX80" fmla="*/ 114000 w 229968"/>
              <a:gd name="connsiteY80" fmla="*/ 78703 h 248730"/>
              <a:gd name="connsiteX81" fmla="*/ 115375 w 229968"/>
              <a:gd name="connsiteY81" fmla="*/ 78703 h 248730"/>
              <a:gd name="connsiteX82" fmla="*/ 127885 w 229968"/>
              <a:gd name="connsiteY82" fmla="*/ 86127 h 248730"/>
              <a:gd name="connsiteX83" fmla="*/ 132972 w 229968"/>
              <a:gd name="connsiteY83" fmla="*/ 89152 h 248730"/>
              <a:gd name="connsiteX84" fmla="*/ 132972 w 229968"/>
              <a:gd name="connsiteY84" fmla="*/ 88464 h 248730"/>
              <a:gd name="connsiteX85" fmla="*/ 128710 w 229968"/>
              <a:gd name="connsiteY85" fmla="*/ 69629 h 248730"/>
              <a:gd name="connsiteX86" fmla="*/ 128710 w 229968"/>
              <a:gd name="connsiteY86" fmla="*/ 67705 h 248730"/>
              <a:gd name="connsiteX87" fmla="*/ 142458 w 229968"/>
              <a:gd name="connsiteY87" fmla="*/ 56019 h 248730"/>
              <a:gd name="connsiteX88" fmla="*/ 144108 w 229968"/>
              <a:gd name="connsiteY88" fmla="*/ 54507 h 248730"/>
              <a:gd name="connsiteX89" fmla="*/ 143421 w 229968"/>
              <a:gd name="connsiteY89" fmla="*/ 54507 h 248730"/>
              <a:gd name="connsiteX90" fmla="*/ 124311 w 229968"/>
              <a:gd name="connsiteY90" fmla="*/ 52857 h 248730"/>
              <a:gd name="connsiteX91" fmla="*/ 122523 w 229968"/>
              <a:gd name="connsiteY91" fmla="*/ 51482 h 248730"/>
              <a:gd name="connsiteX92" fmla="*/ 115100 w 229968"/>
              <a:gd name="connsiteY92" fmla="*/ 34297 h 248730"/>
              <a:gd name="connsiteX93" fmla="*/ 114137 w 229968"/>
              <a:gd name="connsiteY93" fmla="*/ 33197 h 2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9968" h="248730">
                <a:moveTo>
                  <a:pt x="44435" y="14500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44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5050"/>
                </a:lnTo>
                <a:lnTo>
                  <a:pt x="222608" y="15050"/>
                </a:lnTo>
                <a:cubicBezTo>
                  <a:pt x="226073" y="14637"/>
                  <a:pt x="229222" y="17112"/>
                  <a:pt x="229634" y="20577"/>
                </a:cubicBezTo>
                <a:cubicBezTo>
                  <a:pt x="229703" y="21113"/>
                  <a:pt x="229689" y="21663"/>
                  <a:pt x="229620" y="22199"/>
                </a:cubicBezTo>
                <a:cubicBezTo>
                  <a:pt x="229331" y="33953"/>
                  <a:pt x="226912" y="45543"/>
                  <a:pt x="222471" y="56431"/>
                </a:cubicBezTo>
                <a:cubicBezTo>
                  <a:pt x="215281" y="74524"/>
                  <a:pt x="204791" y="91118"/>
                  <a:pt x="191538" y="105374"/>
                </a:cubicBezTo>
                <a:cubicBezTo>
                  <a:pt x="184376" y="113348"/>
                  <a:pt x="176237" y="120414"/>
                  <a:pt x="167342" y="126408"/>
                </a:cubicBezTo>
                <a:cubicBezTo>
                  <a:pt x="161169" y="130560"/>
                  <a:pt x="154336" y="133626"/>
                  <a:pt x="147132" y="135482"/>
                </a:cubicBezTo>
                <a:cubicBezTo>
                  <a:pt x="146706" y="135675"/>
                  <a:pt x="146335" y="135963"/>
                  <a:pt x="146033" y="136307"/>
                </a:cubicBezTo>
                <a:cubicBezTo>
                  <a:pt x="141715" y="142136"/>
                  <a:pt x="136780" y="147484"/>
                  <a:pt x="131322" y="152255"/>
                </a:cubicBezTo>
                <a:cubicBezTo>
                  <a:pt x="131212" y="152571"/>
                  <a:pt x="131212" y="152901"/>
                  <a:pt x="131322" y="153217"/>
                </a:cubicBezTo>
                <a:cubicBezTo>
                  <a:pt x="131322" y="163803"/>
                  <a:pt x="131322" y="174526"/>
                  <a:pt x="131322" y="185113"/>
                </a:cubicBezTo>
                <a:cubicBezTo>
                  <a:pt x="131570" y="193856"/>
                  <a:pt x="133975" y="202407"/>
                  <a:pt x="138334" y="209996"/>
                </a:cubicBezTo>
                <a:cubicBezTo>
                  <a:pt x="141262" y="214932"/>
                  <a:pt x="145084" y="219262"/>
                  <a:pt x="149607" y="222782"/>
                </a:cubicBezTo>
                <a:cubicBezTo>
                  <a:pt x="152494" y="225256"/>
                  <a:pt x="155381" y="227456"/>
                  <a:pt x="158131" y="229931"/>
                </a:cubicBezTo>
                <a:cubicBezTo>
                  <a:pt x="162241" y="233285"/>
                  <a:pt x="164524" y="238386"/>
                  <a:pt x="164317" y="243679"/>
                </a:cubicBezTo>
                <a:cubicBezTo>
                  <a:pt x="164317" y="244779"/>
                  <a:pt x="164317" y="245741"/>
                  <a:pt x="164317" y="246703"/>
                </a:cubicBezTo>
                <a:cubicBezTo>
                  <a:pt x="164317" y="247666"/>
                  <a:pt x="164317" y="248490"/>
                  <a:pt x="162668" y="248490"/>
                </a:cubicBezTo>
                <a:lnTo>
                  <a:pt x="66432" y="248490"/>
                </a:lnTo>
                <a:cubicBezTo>
                  <a:pt x="66432" y="248490"/>
                  <a:pt x="65195" y="247666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97" y="210037"/>
                  <a:pt x="95206" y="202847"/>
                  <a:pt x="96678" y="195148"/>
                </a:cubicBezTo>
                <a:cubicBezTo>
                  <a:pt x="98107" y="187669"/>
                  <a:pt x="98698" y="180067"/>
                  <a:pt x="98464" y="172464"/>
                </a:cubicBezTo>
                <a:cubicBezTo>
                  <a:pt x="98464" y="166319"/>
                  <a:pt x="98464" y="160132"/>
                  <a:pt x="98464" y="153904"/>
                </a:cubicBezTo>
                <a:cubicBezTo>
                  <a:pt x="98519" y="153093"/>
                  <a:pt x="98162" y="152310"/>
                  <a:pt x="97502" y="151842"/>
                </a:cubicBezTo>
                <a:cubicBezTo>
                  <a:pt x="92360" y="147292"/>
                  <a:pt x="87741" y="142177"/>
                  <a:pt x="83754" y="136582"/>
                </a:cubicBezTo>
                <a:cubicBezTo>
                  <a:pt x="83108" y="135922"/>
                  <a:pt x="82311" y="135441"/>
                  <a:pt x="81417" y="135207"/>
                </a:cubicBezTo>
                <a:cubicBezTo>
                  <a:pt x="75464" y="133736"/>
                  <a:pt x="69786" y="131275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7"/>
                  <a:pt x="13914" y="71692"/>
                </a:cubicBezTo>
                <a:cubicBezTo>
                  <a:pt x="9185" y="62976"/>
                  <a:pt x="5460" y="53750"/>
                  <a:pt x="2779" y="44196"/>
                </a:cubicBezTo>
                <a:cubicBezTo>
                  <a:pt x="936" y="37143"/>
                  <a:pt x="-81" y="29898"/>
                  <a:pt x="-246" y="22611"/>
                </a:cubicBezTo>
                <a:cubicBezTo>
                  <a:pt x="-658" y="19065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3"/>
                </a:cubicBezTo>
                <a:lnTo>
                  <a:pt x="45397" y="15463"/>
                </a:lnTo>
                <a:close/>
                <a:moveTo>
                  <a:pt x="158131" y="116510"/>
                </a:moveTo>
                <a:lnTo>
                  <a:pt x="159231" y="116510"/>
                </a:lnTo>
                <a:cubicBezTo>
                  <a:pt x="164922" y="112798"/>
                  <a:pt x="170270" y="108564"/>
                  <a:pt x="175178" y="103862"/>
                </a:cubicBezTo>
                <a:cubicBezTo>
                  <a:pt x="186809" y="92767"/>
                  <a:pt x="196570" y="79858"/>
                  <a:pt x="204049" y="65643"/>
                </a:cubicBezTo>
                <a:cubicBezTo>
                  <a:pt x="209672" y="55442"/>
                  <a:pt x="213576" y="44388"/>
                  <a:pt x="215597" y="32922"/>
                </a:cubicBezTo>
                <a:cubicBezTo>
                  <a:pt x="215597" y="31410"/>
                  <a:pt x="215597" y="29623"/>
                  <a:pt x="215597" y="27973"/>
                </a:cubicBezTo>
                <a:lnTo>
                  <a:pt x="182877" y="27973"/>
                </a:lnTo>
                <a:cubicBezTo>
                  <a:pt x="182877" y="27973"/>
                  <a:pt x="181915" y="27973"/>
                  <a:pt x="181915" y="28935"/>
                </a:cubicBezTo>
                <a:cubicBezTo>
                  <a:pt x="181915" y="32648"/>
                  <a:pt x="181227" y="36222"/>
                  <a:pt x="180677" y="39796"/>
                </a:cubicBezTo>
                <a:cubicBezTo>
                  <a:pt x="179193" y="52101"/>
                  <a:pt x="176814" y="64282"/>
                  <a:pt x="173529" y="76228"/>
                </a:cubicBezTo>
                <a:cubicBezTo>
                  <a:pt x="170683" y="86677"/>
                  <a:pt x="167012" y="96891"/>
                  <a:pt x="162530" y="106749"/>
                </a:cubicBezTo>
                <a:cubicBezTo>
                  <a:pt x="161705" y="109499"/>
                  <a:pt x="159918" y="112936"/>
                  <a:pt x="158131" y="116647"/>
                </a:cubicBezTo>
                <a:close/>
                <a:moveTo>
                  <a:pt x="12265" y="27286"/>
                </a:moveTo>
                <a:lnTo>
                  <a:pt x="12265" y="30723"/>
                </a:lnTo>
                <a:cubicBezTo>
                  <a:pt x="13832" y="40250"/>
                  <a:pt x="16746" y="49516"/>
                  <a:pt x="20926" y="58219"/>
                </a:cubicBezTo>
                <a:cubicBezTo>
                  <a:pt x="26329" y="70014"/>
                  <a:pt x="33313" y="81026"/>
                  <a:pt x="41686" y="90939"/>
                </a:cubicBezTo>
                <a:cubicBezTo>
                  <a:pt x="49549" y="100494"/>
                  <a:pt x="58829" y="108784"/>
                  <a:pt x="69182" y="115548"/>
                </a:cubicBezTo>
                <a:lnTo>
                  <a:pt x="70144" y="115548"/>
                </a:lnTo>
                <a:cubicBezTo>
                  <a:pt x="70226" y="115273"/>
                  <a:pt x="70226" y="114998"/>
                  <a:pt x="70144" y="114723"/>
                </a:cubicBezTo>
                <a:cubicBezTo>
                  <a:pt x="65469" y="105910"/>
                  <a:pt x="61565" y="96713"/>
                  <a:pt x="58458" y="87227"/>
                </a:cubicBezTo>
                <a:cubicBezTo>
                  <a:pt x="55021" y="77067"/>
                  <a:pt x="52258" y="66687"/>
                  <a:pt x="50209" y="56157"/>
                </a:cubicBezTo>
                <a:cubicBezTo>
                  <a:pt x="48326" y="46615"/>
                  <a:pt x="46992" y="36978"/>
                  <a:pt x="46222" y="27286"/>
                </a:cubicBezTo>
                <a:cubicBezTo>
                  <a:pt x="46222" y="26323"/>
                  <a:pt x="46222" y="26048"/>
                  <a:pt x="44847" y="26048"/>
                </a:cubicBezTo>
                <a:lnTo>
                  <a:pt x="12265" y="26048"/>
                </a:lnTo>
                <a:close/>
                <a:moveTo>
                  <a:pt x="114550" y="33197"/>
                </a:moveTo>
                <a:lnTo>
                  <a:pt x="114550" y="34297"/>
                </a:lnTo>
                <a:cubicBezTo>
                  <a:pt x="112075" y="39796"/>
                  <a:pt x="109600" y="45433"/>
                  <a:pt x="107263" y="51207"/>
                </a:cubicBezTo>
                <a:cubicBezTo>
                  <a:pt x="106947" y="52224"/>
                  <a:pt x="105984" y="52898"/>
                  <a:pt x="104926" y="52857"/>
                </a:cubicBezTo>
                <a:lnTo>
                  <a:pt x="88016" y="54369"/>
                </a:lnTo>
                <a:lnTo>
                  <a:pt x="85541" y="54369"/>
                </a:lnTo>
                <a:lnTo>
                  <a:pt x="87191" y="55744"/>
                </a:lnTo>
                <a:lnTo>
                  <a:pt x="100939" y="67567"/>
                </a:lnTo>
                <a:cubicBezTo>
                  <a:pt x="101324" y="68103"/>
                  <a:pt x="101324" y="68818"/>
                  <a:pt x="100939" y="69354"/>
                </a:cubicBezTo>
                <a:cubicBezTo>
                  <a:pt x="100114" y="72791"/>
                  <a:pt x="99427" y="76366"/>
                  <a:pt x="98602" y="79940"/>
                </a:cubicBezTo>
                <a:cubicBezTo>
                  <a:pt x="97777" y="83515"/>
                  <a:pt x="97227" y="85852"/>
                  <a:pt x="96540" y="89014"/>
                </a:cubicBezTo>
                <a:lnTo>
                  <a:pt x="97640" y="88327"/>
                </a:lnTo>
                <a:lnTo>
                  <a:pt x="114000" y="78703"/>
                </a:lnTo>
                <a:cubicBezTo>
                  <a:pt x="114000" y="78703"/>
                  <a:pt x="114824" y="78703"/>
                  <a:pt x="115375" y="78703"/>
                </a:cubicBezTo>
                <a:lnTo>
                  <a:pt x="127885" y="86127"/>
                </a:lnTo>
                <a:lnTo>
                  <a:pt x="132972" y="89152"/>
                </a:lnTo>
                <a:cubicBezTo>
                  <a:pt x="133000" y="88918"/>
                  <a:pt x="133000" y="88698"/>
                  <a:pt x="132972" y="88464"/>
                </a:cubicBezTo>
                <a:cubicBezTo>
                  <a:pt x="131597" y="82140"/>
                  <a:pt x="130222" y="75954"/>
                  <a:pt x="128710" y="69629"/>
                </a:cubicBezTo>
                <a:cubicBezTo>
                  <a:pt x="128339" y="69038"/>
                  <a:pt x="128339" y="68296"/>
                  <a:pt x="128710" y="67705"/>
                </a:cubicBezTo>
                <a:lnTo>
                  <a:pt x="142458" y="56019"/>
                </a:lnTo>
                <a:lnTo>
                  <a:pt x="144108" y="54507"/>
                </a:lnTo>
                <a:lnTo>
                  <a:pt x="143421" y="54507"/>
                </a:lnTo>
                <a:lnTo>
                  <a:pt x="124311" y="52857"/>
                </a:lnTo>
                <a:cubicBezTo>
                  <a:pt x="123500" y="52788"/>
                  <a:pt x="122799" y="52252"/>
                  <a:pt x="122523" y="51482"/>
                </a:cubicBezTo>
                <a:lnTo>
                  <a:pt x="115100" y="34297"/>
                </a:lnTo>
                <a:cubicBezTo>
                  <a:pt x="114728" y="33981"/>
                  <a:pt x="114398" y="33610"/>
                  <a:pt x="114137" y="33197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3" name="Полилиния: фигура 722">
            <a:extLst>
              <a:ext uri="{FF2B5EF4-FFF2-40B4-BE49-F238E27FC236}">
                <a16:creationId xmlns:a16="http://schemas.microsoft.com/office/drawing/2014/main" id="{5A8B131A-DF94-44B5-9F74-5697F9D6A6A6}"/>
              </a:ext>
            </a:extLst>
          </p:cNvPr>
          <p:cNvSpPr/>
          <p:nvPr/>
        </p:nvSpPr>
        <p:spPr>
          <a:xfrm>
            <a:off x="6569110" y="4122740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724" name="Группа 723">
            <a:extLst>
              <a:ext uri="{FF2B5EF4-FFF2-40B4-BE49-F238E27FC236}">
                <a16:creationId xmlns:a16="http://schemas.microsoft.com/office/drawing/2014/main" id="{62276BB3-0366-4503-B4A2-B9B66F49D0C2}"/>
              </a:ext>
            </a:extLst>
          </p:cNvPr>
          <p:cNvGrpSpPr/>
          <p:nvPr/>
        </p:nvGrpSpPr>
        <p:grpSpPr>
          <a:xfrm>
            <a:off x="7104769" y="3823064"/>
            <a:ext cx="189113" cy="249112"/>
            <a:chOff x="8382083" y="2609965"/>
            <a:chExt cx="189113" cy="249112"/>
          </a:xfrm>
        </p:grpSpPr>
        <p:sp>
          <p:nvSpPr>
            <p:cNvPr id="725" name="Полилиния: фигура 724">
              <a:extLst>
                <a:ext uri="{FF2B5EF4-FFF2-40B4-BE49-F238E27FC236}">
                  <a16:creationId xmlns:a16="http://schemas.microsoft.com/office/drawing/2014/main" id="{D0F785B8-5002-48A3-A6A4-B4FC9ACBA47F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6" name="Полилиния: фигура 725">
              <a:extLst>
                <a:ext uri="{FF2B5EF4-FFF2-40B4-BE49-F238E27FC236}">
                  <a16:creationId xmlns:a16="http://schemas.microsoft.com/office/drawing/2014/main" id="{B2CDA63B-B22B-4812-BF71-A0C75FC4CEC1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7" name="Полилиния: фигура 726">
              <a:extLst>
                <a:ext uri="{FF2B5EF4-FFF2-40B4-BE49-F238E27FC236}">
                  <a16:creationId xmlns:a16="http://schemas.microsoft.com/office/drawing/2014/main" id="{CEEB4D2E-8CCC-4174-A78F-195883B683E0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8" name="Полилиния: фигура 727">
              <a:extLst>
                <a:ext uri="{FF2B5EF4-FFF2-40B4-BE49-F238E27FC236}">
                  <a16:creationId xmlns:a16="http://schemas.microsoft.com/office/drawing/2014/main" id="{9754AE63-CCD8-43C7-A89F-0FAAA9C46E01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9" name="Полилиния: фигура 728">
              <a:extLst>
                <a:ext uri="{FF2B5EF4-FFF2-40B4-BE49-F238E27FC236}">
                  <a16:creationId xmlns:a16="http://schemas.microsoft.com/office/drawing/2014/main" id="{493A74E5-BD68-4476-BC6C-642BF5D29F53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0" name="Полилиния: фигура 729">
              <a:extLst>
                <a:ext uri="{FF2B5EF4-FFF2-40B4-BE49-F238E27FC236}">
                  <a16:creationId xmlns:a16="http://schemas.microsoft.com/office/drawing/2014/main" id="{CAA7611A-BF9C-4859-A50C-6129B0A769D0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1" name="Полилиния: фигура 730">
              <a:extLst>
                <a:ext uri="{FF2B5EF4-FFF2-40B4-BE49-F238E27FC236}">
                  <a16:creationId xmlns:a16="http://schemas.microsoft.com/office/drawing/2014/main" id="{192F95F0-79B9-4047-A1A6-A7DC53F16B2F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40" name="Группа 739">
            <a:extLst>
              <a:ext uri="{FF2B5EF4-FFF2-40B4-BE49-F238E27FC236}">
                <a16:creationId xmlns:a16="http://schemas.microsoft.com/office/drawing/2014/main" id="{6B0A577A-37F4-43B4-9FD8-CC9FE1EF2174}"/>
              </a:ext>
            </a:extLst>
          </p:cNvPr>
          <p:cNvGrpSpPr/>
          <p:nvPr/>
        </p:nvGrpSpPr>
        <p:grpSpPr>
          <a:xfrm>
            <a:off x="7348463" y="3823064"/>
            <a:ext cx="189113" cy="249112"/>
            <a:chOff x="8382083" y="2609965"/>
            <a:chExt cx="189113" cy="249112"/>
          </a:xfrm>
        </p:grpSpPr>
        <p:sp>
          <p:nvSpPr>
            <p:cNvPr id="741" name="Полилиния: фигура 740">
              <a:extLst>
                <a:ext uri="{FF2B5EF4-FFF2-40B4-BE49-F238E27FC236}">
                  <a16:creationId xmlns:a16="http://schemas.microsoft.com/office/drawing/2014/main" id="{4CE5C54A-8EE2-4E22-A6DE-67E5DB50F094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2" name="Полилиния: фигура 741">
              <a:extLst>
                <a:ext uri="{FF2B5EF4-FFF2-40B4-BE49-F238E27FC236}">
                  <a16:creationId xmlns:a16="http://schemas.microsoft.com/office/drawing/2014/main" id="{B5255536-FB4E-4D5E-BECB-F75F1B249BDD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3" name="Полилиния: фигура 742">
              <a:extLst>
                <a:ext uri="{FF2B5EF4-FFF2-40B4-BE49-F238E27FC236}">
                  <a16:creationId xmlns:a16="http://schemas.microsoft.com/office/drawing/2014/main" id="{B00CC3E1-C73A-46C6-BC41-B2A16BD9B815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4" name="Полилиния: фигура 743">
              <a:extLst>
                <a:ext uri="{FF2B5EF4-FFF2-40B4-BE49-F238E27FC236}">
                  <a16:creationId xmlns:a16="http://schemas.microsoft.com/office/drawing/2014/main" id="{0AF9B7E3-4F4D-4DD8-9F15-E425382A00D3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5" name="Полилиния: фигура 744">
              <a:extLst>
                <a:ext uri="{FF2B5EF4-FFF2-40B4-BE49-F238E27FC236}">
                  <a16:creationId xmlns:a16="http://schemas.microsoft.com/office/drawing/2014/main" id="{5941F504-0370-462F-8071-587A1651A2EF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6" name="Полилиния: фигура 745">
              <a:extLst>
                <a:ext uri="{FF2B5EF4-FFF2-40B4-BE49-F238E27FC236}">
                  <a16:creationId xmlns:a16="http://schemas.microsoft.com/office/drawing/2014/main" id="{215C15FB-75AD-44E9-9A88-9DF823EDBF38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7" name="Полилиния: фигура 746">
              <a:extLst>
                <a:ext uri="{FF2B5EF4-FFF2-40B4-BE49-F238E27FC236}">
                  <a16:creationId xmlns:a16="http://schemas.microsoft.com/office/drawing/2014/main" id="{D0344150-6AC0-4EA5-BF37-E6833E38721D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21" name="Полилиния: фигура 820">
            <a:extLst>
              <a:ext uri="{FF2B5EF4-FFF2-40B4-BE49-F238E27FC236}">
                <a16:creationId xmlns:a16="http://schemas.microsoft.com/office/drawing/2014/main" id="{91619E10-5890-49A1-8DC0-5A9C73C4FA64}"/>
              </a:ext>
            </a:extLst>
          </p:cNvPr>
          <p:cNvSpPr/>
          <p:nvPr/>
        </p:nvSpPr>
        <p:spPr>
          <a:xfrm>
            <a:off x="6569110" y="4448041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D964896A-4EB0-4D2E-A86F-9DDC408AC7AA}"/>
              </a:ext>
            </a:extLst>
          </p:cNvPr>
          <p:cNvSpPr txBox="1"/>
          <p:nvPr/>
        </p:nvSpPr>
        <p:spPr>
          <a:xfrm>
            <a:off x="8373112" y="3773883"/>
            <a:ext cx="237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Программы ОАО «РЖД»: Стартап-марафон </a:t>
            </a:r>
            <a:r>
              <a:rPr lang="ru-RU" sz="1200" dirty="0" err="1"/>
              <a:t>KZDStartUp</a:t>
            </a:r>
            <a:r>
              <a:rPr lang="ru-RU" sz="1200" dirty="0"/>
              <a:t>; Корпоративный акселератор; «Открытое окно инноваций»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Большие предпринимательские игры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3" name="Полилиния: фигура 822">
            <a:extLst>
              <a:ext uri="{FF2B5EF4-FFF2-40B4-BE49-F238E27FC236}">
                <a16:creationId xmlns:a16="http://schemas.microsoft.com/office/drawing/2014/main" id="{65612E99-55D4-43FC-863B-0AE35D96445B}"/>
              </a:ext>
            </a:extLst>
          </p:cNvPr>
          <p:cNvSpPr/>
          <p:nvPr/>
        </p:nvSpPr>
        <p:spPr>
          <a:xfrm>
            <a:off x="6838781" y="3224062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4" name="Полилиния: фигура 823">
            <a:extLst>
              <a:ext uri="{FF2B5EF4-FFF2-40B4-BE49-F238E27FC236}">
                <a16:creationId xmlns:a16="http://schemas.microsoft.com/office/drawing/2014/main" id="{689ABC17-BC5F-4840-B44F-97BC3D09DB11}"/>
              </a:ext>
            </a:extLst>
          </p:cNvPr>
          <p:cNvSpPr/>
          <p:nvPr/>
        </p:nvSpPr>
        <p:spPr>
          <a:xfrm>
            <a:off x="6569110" y="3224062"/>
            <a:ext cx="229968" cy="248592"/>
          </a:xfrm>
          <a:custGeom>
            <a:avLst/>
            <a:gdLst>
              <a:gd name="connsiteX0" fmla="*/ 44435 w 229968"/>
              <a:gd name="connsiteY0" fmla="*/ 14913 h 248592"/>
              <a:gd name="connsiteX1" fmla="*/ 44435 w 229968"/>
              <a:gd name="connsiteY1" fmla="*/ 6664 h 248592"/>
              <a:gd name="connsiteX2" fmla="*/ 50168 w 229968"/>
              <a:gd name="connsiteY2" fmla="*/ -196 h 248592"/>
              <a:gd name="connsiteX3" fmla="*/ 51171 w 229968"/>
              <a:gd name="connsiteY3" fmla="*/ -210 h 248592"/>
              <a:gd name="connsiteX4" fmla="*/ 177240 w 229968"/>
              <a:gd name="connsiteY4" fmla="*/ -210 h 248592"/>
              <a:gd name="connsiteX5" fmla="*/ 184004 w 229968"/>
              <a:gd name="connsiteY5" fmla="*/ 5330 h 248592"/>
              <a:gd name="connsiteX6" fmla="*/ 183977 w 229968"/>
              <a:gd name="connsiteY6" fmla="*/ 6801 h 248592"/>
              <a:gd name="connsiteX7" fmla="*/ 183977 w 229968"/>
              <a:gd name="connsiteY7" fmla="*/ 14913 h 248592"/>
              <a:gd name="connsiteX8" fmla="*/ 222608 w 229968"/>
              <a:gd name="connsiteY8" fmla="*/ 14913 h 248592"/>
              <a:gd name="connsiteX9" fmla="*/ 229634 w 229968"/>
              <a:gd name="connsiteY9" fmla="*/ 20439 h 248592"/>
              <a:gd name="connsiteX10" fmla="*/ 229620 w 229968"/>
              <a:gd name="connsiteY10" fmla="*/ 22062 h 248592"/>
              <a:gd name="connsiteX11" fmla="*/ 222471 w 229968"/>
              <a:gd name="connsiteY11" fmla="*/ 56294 h 248592"/>
              <a:gd name="connsiteX12" fmla="*/ 191538 w 229968"/>
              <a:gd name="connsiteY12" fmla="*/ 105237 h 248592"/>
              <a:gd name="connsiteX13" fmla="*/ 167342 w 229968"/>
              <a:gd name="connsiteY13" fmla="*/ 126271 h 248592"/>
              <a:gd name="connsiteX14" fmla="*/ 147132 w 229968"/>
              <a:gd name="connsiteY14" fmla="*/ 135345 h 248592"/>
              <a:gd name="connsiteX15" fmla="*/ 146033 w 229968"/>
              <a:gd name="connsiteY15" fmla="*/ 136170 h 248592"/>
              <a:gd name="connsiteX16" fmla="*/ 131322 w 229968"/>
              <a:gd name="connsiteY16" fmla="*/ 152117 h 248592"/>
              <a:gd name="connsiteX17" fmla="*/ 131322 w 229968"/>
              <a:gd name="connsiteY17" fmla="*/ 153080 h 248592"/>
              <a:gd name="connsiteX18" fmla="*/ 131322 w 229968"/>
              <a:gd name="connsiteY18" fmla="*/ 184975 h 248592"/>
              <a:gd name="connsiteX19" fmla="*/ 138334 w 229968"/>
              <a:gd name="connsiteY19" fmla="*/ 209859 h 248592"/>
              <a:gd name="connsiteX20" fmla="*/ 149607 w 229968"/>
              <a:gd name="connsiteY20" fmla="*/ 222645 h 248592"/>
              <a:gd name="connsiteX21" fmla="*/ 158131 w 229968"/>
              <a:gd name="connsiteY21" fmla="*/ 229793 h 248592"/>
              <a:gd name="connsiteX22" fmla="*/ 164317 w 229968"/>
              <a:gd name="connsiteY22" fmla="*/ 243541 h 248592"/>
              <a:gd name="connsiteX23" fmla="*/ 164317 w 229968"/>
              <a:gd name="connsiteY23" fmla="*/ 246566 h 248592"/>
              <a:gd name="connsiteX24" fmla="*/ 162668 w 229968"/>
              <a:gd name="connsiteY24" fmla="*/ 248353 h 248592"/>
              <a:gd name="connsiteX25" fmla="*/ 66432 w 229968"/>
              <a:gd name="connsiteY25" fmla="*/ 248353 h 248592"/>
              <a:gd name="connsiteX26" fmla="*/ 65195 w 229968"/>
              <a:gd name="connsiteY26" fmla="*/ 247116 h 248592"/>
              <a:gd name="connsiteX27" fmla="*/ 67531 w 229968"/>
              <a:gd name="connsiteY27" fmla="*/ 234193 h 248592"/>
              <a:gd name="connsiteX28" fmla="*/ 74955 w 229968"/>
              <a:gd name="connsiteY28" fmla="*/ 226631 h 248592"/>
              <a:gd name="connsiteX29" fmla="*/ 86779 w 229968"/>
              <a:gd name="connsiteY29" fmla="*/ 215908 h 248592"/>
              <a:gd name="connsiteX30" fmla="*/ 96678 w 229968"/>
              <a:gd name="connsiteY30" fmla="*/ 195011 h 248592"/>
              <a:gd name="connsiteX31" fmla="*/ 98464 w 229968"/>
              <a:gd name="connsiteY31" fmla="*/ 172327 h 248592"/>
              <a:gd name="connsiteX32" fmla="*/ 98464 w 229968"/>
              <a:gd name="connsiteY32" fmla="*/ 153630 h 248592"/>
              <a:gd name="connsiteX33" fmla="*/ 97502 w 229968"/>
              <a:gd name="connsiteY33" fmla="*/ 151705 h 248592"/>
              <a:gd name="connsiteX34" fmla="*/ 83754 w 229968"/>
              <a:gd name="connsiteY34" fmla="*/ 136445 h 248592"/>
              <a:gd name="connsiteX35" fmla="*/ 81417 w 229968"/>
              <a:gd name="connsiteY35" fmla="*/ 135070 h 248592"/>
              <a:gd name="connsiteX36" fmla="*/ 64645 w 229968"/>
              <a:gd name="connsiteY36" fmla="*/ 127783 h 248592"/>
              <a:gd name="connsiteX37" fmla="*/ 34949 w 229968"/>
              <a:gd name="connsiteY37" fmla="*/ 102075 h 248592"/>
              <a:gd name="connsiteX38" fmla="*/ 13914 w 229968"/>
              <a:gd name="connsiteY38" fmla="*/ 71554 h 248592"/>
              <a:gd name="connsiteX39" fmla="*/ 2779 w 229968"/>
              <a:gd name="connsiteY39" fmla="*/ 44058 h 248592"/>
              <a:gd name="connsiteX40" fmla="*/ -246 w 229968"/>
              <a:gd name="connsiteY40" fmla="*/ 22474 h 248592"/>
              <a:gd name="connsiteX41" fmla="*/ 5432 w 229968"/>
              <a:gd name="connsiteY41" fmla="*/ 15311 h 248592"/>
              <a:gd name="connsiteX42" fmla="*/ 7041 w 229968"/>
              <a:gd name="connsiteY42" fmla="*/ 15325 h 248592"/>
              <a:gd name="connsiteX43" fmla="*/ 45397 w 229968"/>
              <a:gd name="connsiteY43" fmla="*/ 15325 h 248592"/>
              <a:gd name="connsiteX44" fmla="*/ 158131 w 229968"/>
              <a:gd name="connsiteY44" fmla="*/ 116923 h 248592"/>
              <a:gd name="connsiteX45" fmla="*/ 159231 w 229968"/>
              <a:gd name="connsiteY45" fmla="*/ 116923 h 248592"/>
              <a:gd name="connsiteX46" fmla="*/ 175178 w 229968"/>
              <a:gd name="connsiteY46" fmla="*/ 104274 h 248592"/>
              <a:gd name="connsiteX47" fmla="*/ 204049 w 229968"/>
              <a:gd name="connsiteY47" fmla="*/ 66055 h 248592"/>
              <a:gd name="connsiteX48" fmla="*/ 215597 w 229968"/>
              <a:gd name="connsiteY48" fmla="*/ 33335 h 248592"/>
              <a:gd name="connsiteX49" fmla="*/ 215597 w 229968"/>
              <a:gd name="connsiteY49" fmla="*/ 28386 h 248592"/>
              <a:gd name="connsiteX50" fmla="*/ 182877 w 229968"/>
              <a:gd name="connsiteY50" fmla="*/ 28386 h 248592"/>
              <a:gd name="connsiteX51" fmla="*/ 181915 w 229968"/>
              <a:gd name="connsiteY51" fmla="*/ 29348 h 248592"/>
              <a:gd name="connsiteX52" fmla="*/ 180677 w 229968"/>
              <a:gd name="connsiteY52" fmla="*/ 40209 h 248592"/>
              <a:gd name="connsiteX53" fmla="*/ 173529 w 229968"/>
              <a:gd name="connsiteY53" fmla="*/ 76641 h 248592"/>
              <a:gd name="connsiteX54" fmla="*/ 162530 w 229968"/>
              <a:gd name="connsiteY54" fmla="*/ 107024 h 248592"/>
              <a:gd name="connsiteX55" fmla="*/ 158131 w 229968"/>
              <a:gd name="connsiteY55" fmla="*/ 116923 h 248592"/>
              <a:gd name="connsiteX56" fmla="*/ 12265 w 229968"/>
              <a:gd name="connsiteY56" fmla="*/ 27698 h 248592"/>
              <a:gd name="connsiteX57" fmla="*/ 12265 w 229968"/>
              <a:gd name="connsiteY57" fmla="*/ 31135 h 248592"/>
              <a:gd name="connsiteX58" fmla="*/ 20926 w 229968"/>
              <a:gd name="connsiteY58" fmla="*/ 58631 h 248592"/>
              <a:gd name="connsiteX59" fmla="*/ 41686 w 229968"/>
              <a:gd name="connsiteY59" fmla="*/ 91351 h 248592"/>
              <a:gd name="connsiteX60" fmla="*/ 69182 w 229968"/>
              <a:gd name="connsiteY60" fmla="*/ 115960 h 248592"/>
              <a:gd name="connsiteX61" fmla="*/ 70144 w 229968"/>
              <a:gd name="connsiteY61" fmla="*/ 115960 h 248592"/>
              <a:gd name="connsiteX62" fmla="*/ 70144 w 229968"/>
              <a:gd name="connsiteY62" fmla="*/ 115135 h 248592"/>
              <a:gd name="connsiteX63" fmla="*/ 58458 w 229968"/>
              <a:gd name="connsiteY63" fmla="*/ 87639 h 248592"/>
              <a:gd name="connsiteX64" fmla="*/ 50209 w 229968"/>
              <a:gd name="connsiteY64" fmla="*/ 56569 h 248592"/>
              <a:gd name="connsiteX65" fmla="*/ 46222 w 229968"/>
              <a:gd name="connsiteY65" fmla="*/ 27698 h 248592"/>
              <a:gd name="connsiteX66" fmla="*/ 44847 w 229968"/>
              <a:gd name="connsiteY66" fmla="*/ 26461 h 248592"/>
              <a:gd name="connsiteX67" fmla="*/ 12265 w 229968"/>
              <a:gd name="connsiteY67" fmla="*/ 26461 h 248592"/>
              <a:gd name="connsiteX68" fmla="*/ 114550 w 229968"/>
              <a:gd name="connsiteY68" fmla="*/ 33610 h 248592"/>
              <a:gd name="connsiteX69" fmla="*/ 114550 w 229968"/>
              <a:gd name="connsiteY69" fmla="*/ 34572 h 248592"/>
              <a:gd name="connsiteX70" fmla="*/ 107263 w 229968"/>
              <a:gd name="connsiteY70" fmla="*/ 51482 h 248592"/>
              <a:gd name="connsiteX71" fmla="*/ 104926 w 229968"/>
              <a:gd name="connsiteY71" fmla="*/ 53270 h 248592"/>
              <a:gd name="connsiteX72" fmla="*/ 88016 w 229968"/>
              <a:gd name="connsiteY72" fmla="*/ 54782 h 248592"/>
              <a:gd name="connsiteX73" fmla="*/ 85541 w 229968"/>
              <a:gd name="connsiteY73" fmla="*/ 54782 h 248592"/>
              <a:gd name="connsiteX74" fmla="*/ 87191 w 229968"/>
              <a:gd name="connsiteY74" fmla="*/ 56157 h 248592"/>
              <a:gd name="connsiteX75" fmla="*/ 100939 w 229968"/>
              <a:gd name="connsiteY75" fmla="*/ 67980 h 248592"/>
              <a:gd name="connsiteX76" fmla="*/ 100939 w 229968"/>
              <a:gd name="connsiteY76" fmla="*/ 69767 h 248592"/>
              <a:gd name="connsiteX77" fmla="*/ 98602 w 229968"/>
              <a:gd name="connsiteY77" fmla="*/ 80215 h 248592"/>
              <a:gd name="connsiteX78" fmla="*/ 96540 w 229968"/>
              <a:gd name="connsiteY78" fmla="*/ 89427 h 248592"/>
              <a:gd name="connsiteX79" fmla="*/ 97640 w 229968"/>
              <a:gd name="connsiteY79" fmla="*/ 89427 h 248592"/>
              <a:gd name="connsiteX80" fmla="*/ 114000 w 229968"/>
              <a:gd name="connsiteY80" fmla="*/ 79803 h 248592"/>
              <a:gd name="connsiteX81" fmla="*/ 115375 w 229968"/>
              <a:gd name="connsiteY81" fmla="*/ 79803 h 248592"/>
              <a:gd name="connsiteX82" fmla="*/ 127885 w 229968"/>
              <a:gd name="connsiteY82" fmla="*/ 87227 h 248592"/>
              <a:gd name="connsiteX83" fmla="*/ 132972 w 229968"/>
              <a:gd name="connsiteY83" fmla="*/ 90252 h 248592"/>
              <a:gd name="connsiteX84" fmla="*/ 128710 w 229968"/>
              <a:gd name="connsiteY84" fmla="*/ 71417 h 248592"/>
              <a:gd name="connsiteX85" fmla="*/ 128710 w 229968"/>
              <a:gd name="connsiteY85" fmla="*/ 69492 h 248592"/>
              <a:gd name="connsiteX86" fmla="*/ 142458 w 229968"/>
              <a:gd name="connsiteY86" fmla="*/ 57806 h 248592"/>
              <a:gd name="connsiteX87" fmla="*/ 144108 w 229968"/>
              <a:gd name="connsiteY87" fmla="*/ 56294 h 248592"/>
              <a:gd name="connsiteX88" fmla="*/ 143421 w 229968"/>
              <a:gd name="connsiteY88" fmla="*/ 56294 h 248592"/>
              <a:gd name="connsiteX89" fmla="*/ 124311 w 229968"/>
              <a:gd name="connsiteY89" fmla="*/ 54507 h 248592"/>
              <a:gd name="connsiteX90" fmla="*/ 122523 w 229968"/>
              <a:gd name="connsiteY90" fmla="*/ 53270 h 248592"/>
              <a:gd name="connsiteX91" fmla="*/ 115100 w 229968"/>
              <a:gd name="connsiteY91" fmla="*/ 35947 h 248592"/>
              <a:gd name="connsiteX92" fmla="*/ 114137 w 229968"/>
              <a:gd name="connsiteY92" fmla="*/ 33610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9968" h="248592">
                <a:moveTo>
                  <a:pt x="44435" y="14913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30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4913"/>
                </a:lnTo>
                <a:lnTo>
                  <a:pt x="222608" y="14913"/>
                </a:lnTo>
                <a:cubicBezTo>
                  <a:pt x="226073" y="14500"/>
                  <a:pt x="229222" y="16975"/>
                  <a:pt x="229634" y="20439"/>
                </a:cubicBezTo>
                <a:cubicBezTo>
                  <a:pt x="229703" y="20976"/>
                  <a:pt x="229689" y="21526"/>
                  <a:pt x="229620" y="22062"/>
                </a:cubicBezTo>
                <a:cubicBezTo>
                  <a:pt x="229331" y="33816"/>
                  <a:pt x="226912" y="45406"/>
                  <a:pt x="222471" y="56294"/>
                </a:cubicBezTo>
                <a:cubicBezTo>
                  <a:pt x="215281" y="74387"/>
                  <a:pt x="204791" y="90980"/>
                  <a:pt x="191538" y="105237"/>
                </a:cubicBezTo>
                <a:cubicBezTo>
                  <a:pt x="184376" y="113210"/>
                  <a:pt x="176237" y="120277"/>
                  <a:pt x="167342" y="126271"/>
                </a:cubicBezTo>
                <a:cubicBezTo>
                  <a:pt x="161142" y="130368"/>
                  <a:pt x="154309" y="133434"/>
                  <a:pt x="147132" y="135345"/>
                </a:cubicBezTo>
                <a:cubicBezTo>
                  <a:pt x="146693" y="135496"/>
                  <a:pt x="146307" y="135785"/>
                  <a:pt x="146033" y="136170"/>
                </a:cubicBezTo>
                <a:cubicBezTo>
                  <a:pt x="141715" y="141999"/>
                  <a:pt x="136780" y="147347"/>
                  <a:pt x="131322" y="152117"/>
                </a:cubicBezTo>
                <a:cubicBezTo>
                  <a:pt x="131212" y="152434"/>
                  <a:pt x="131212" y="152764"/>
                  <a:pt x="131322" y="153080"/>
                </a:cubicBezTo>
                <a:cubicBezTo>
                  <a:pt x="131322" y="163666"/>
                  <a:pt x="131322" y="174389"/>
                  <a:pt x="131322" y="184975"/>
                </a:cubicBezTo>
                <a:cubicBezTo>
                  <a:pt x="131570" y="193719"/>
                  <a:pt x="133975" y="202270"/>
                  <a:pt x="138334" y="209859"/>
                </a:cubicBezTo>
                <a:cubicBezTo>
                  <a:pt x="141262" y="214794"/>
                  <a:pt x="145084" y="219125"/>
                  <a:pt x="149607" y="222645"/>
                </a:cubicBezTo>
                <a:cubicBezTo>
                  <a:pt x="152494" y="225119"/>
                  <a:pt x="155381" y="227319"/>
                  <a:pt x="158131" y="229793"/>
                </a:cubicBezTo>
                <a:cubicBezTo>
                  <a:pt x="162269" y="233120"/>
                  <a:pt x="164565" y="238235"/>
                  <a:pt x="164317" y="243541"/>
                </a:cubicBezTo>
                <a:cubicBezTo>
                  <a:pt x="164317" y="244641"/>
                  <a:pt x="164317" y="245603"/>
                  <a:pt x="164317" y="246566"/>
                </a:cubicBezTo>
                <a:cubicBezTo>
                  <a:pt x="164317" y="247528"/>
                  <a:pt x="164317" y="248353"/>
                  <a:pt x="162668" y="248353"/>
                </a:cubicBezTo>
                <a:lnTo>
                  <a:pt x="66432" y="248353"/>
                </a:lnTo>
                <a:cubicBezTo>
                  <a:pt x="66432" y="248353"/>
                  <a:pt x="65195" y="247528"/>
                  <a:pt x="65195" y="247116"/>
                </a:cubicBezTo>
                <a:cubicBezTo>
                  <a:pt x="64590" y="242675"/>
                  <a:pt x="65401" y="238138"/>
                  <a:pt x="67531" y="234193"/>
                </a:cubicBezTo>
                <a:cubicBezTo>
                  <a:pt x="69539" y="231251"/>
                  <a:pt x="72055" y="228694"/>
                  <a:pt x="74955" y="226631"/>
                </a:cubicBezTo>
                <a:cubicBezTo>
                  <a:pt x="79245" y="223469"/>
                  <a:pt x="83204" y="219868"/>
                  <a:pt x="86779" y="215908"/>
                </a:cubicBezTo>
                <a:cubicBezTo>
                  <a:pt x="91797" y="209900"/>
                  <a:pt x="95206" y="202710"/>
                  <a:pt x="96678" y="195011"/>
                </a:cubicBezTo>
                <a:cubicBezTo>
                  <a:pt x="98093" y="187532"/>
                  <a:pt x="98698" y="179930"/>
                  <a:pt x="98464" y="172327"/>
                </a:cubicBezTo>
                <a:cubicBezTo>
                  <a:pt x="98464" y="166140"/>
                  <a:pt x="98464" y="159954"/>
                  <a:pt x="98464" y="153630"/>
                </a:cubicBezTo>
                <a:cubicBezTo>
                  <a:pt x="98506" y="152860"/>
                  <a:pt x="98135" y="152131"/>
                  <a:pt x="97502" y="151705"/>
                </a:cubicBezTo>
                <a:cubicBezTo>
                  <a:pt x="92360" y="147155"/>
                  <a:pt x="87741" y="142026"/>
                  <a:pt x="83754" y="136445"/>
                </a:cubicBezTo>
                <a:cubicBezTo>
                  <a:pt x="83149" y="135730"/>
                  <a:pt x="82325" y="135249"/>
                  <a:pt x="81417" y="135070"/>
                </a:cubicBezTo>
                <a:cubicBezTo>
                  <a:pt x="75478" y="133530"/>
                  <a:pt x="69814" y="131069"/>
                  <a:pt x="64645" y="127783"/>
                </a:cubicBezTo>
                <a:cubicBezTo>
                  <a:pt x="53495" y="120786"/>
                  <a:pt x="43473" y="112111"/>
                  <a:pt x="34949" y="102075"/>
                </a:cubicBezTo>
                <a:cubicBezTo>
                  <a:pt x="26824" y="92712"/>
                  <a:pt x="19771" y="82470"/>
                  <a:pt x="13914" y="71554"/>
                </a:cubicBezTo>
                <a:cubicBezTo>
                  <a:pt x="9185" y="62838"/>
                  <a:pt x="5460" y="53613"/>
                  <a:pt x="2779" y="44058"/>
                </a:cubicBezTo>
                <a:cubicBezTo>
                  <a:pt x="950" y="37006"/>
                  <a:pt x="-67" y="29761"/>
                  <a:pt x="-246" y="22474"/>
                </a:cubicBezTo>
                <a:cubicBezTo>
                  <a:pt x="-658" y="18927"/>
                  <a:pt x="1885" y="15724"/>
                  <a:pt x="5432" y="15311"/>
                </a:cubicBezTo>
                <a:cubicBezTo>
                  <a:pt x="5968" y="15243"/>
                  <a:pt x="6504" y="15256"/>
                  <a:pt x="7041" y="15325"/>
                </a:cubicBezTo>
                <a:lnTo>
                  <a:pt x="45397" y="15325"/>
                </a:lnTo>
                <a:close/>
                <a:moveTo>
                  <a:pt x="158131" y="116923"/>
                </a:moveTo>
                <a:lnTo>
                  <a:pt x="159231" y="116923"/>
                </a:lnTo>
                <a:cubicBezTo>
                  <a:pt x="164922" y="113210"/>
                  <a:pt x="170270" y="108976"/>
                  <a:pt x="175178" y="104274"/>
                </a:cubicBezTo>
                <a:cubicBezTo>
                  <a:pt x="186809" y="93180"/>
                  <a:pt x="196570" y="80270"/>
                  <a:pt x="204049" y="66055"/>
                </a:cubicBezTo>
                <a:cubicBezTo>
                  <a:pt x="209658" y="55854"/>
                  <a:pt x="213562" y="44801"/>
                  <a:pt x="215597" y="33335"/>
                </a:cubicBezTo>
                <a:cubicBezTo>
                  <a:pt x="215597" y="31685"/>
                  <a:pt x="215597" y="30035"/>
                  <a:pt x="215597" y="28386"/>
                </a:cubicBezTo>
                <a:lnTo>
                  <a:pt x="182877" y="28386"/>
                </a:lnTo>
                <a:cubicBezTo>
                  <a:pt x="182877" y="28386"/>
                  <a:pt x="181915" y="28386"/>
                  <a:pt x="181915" y="29348"/>
                </a:cubicBezTo>
                <a:cubicBezTo>
                  <a:pt x="181915" y="33060"/>
                  <a:pt x="181227" y="36635"/>
                  <a:pt x="180677" y="40209"/>
                </a:cubicBezTo>
                <a:cubicBezTo>
                  <a:pt x="179193" y="52514"/>
                  <a:pt x="176814" y="64694"/>
                  <a:pt x="173529" y="76641"/>
                </a:cubicBezTo>
                <a:cubicBezTo>
                  <a:pt x="170710" y="87048"/>
                  <a:pt x="167025" y="97222"/>
                  <a:pt x="162530" y="107024"/>
                </a:cubicBezTo>
                <a:cubicBezTo>
                  <a:pt x="161705" y="109911"/>
                  <a:pt x="159918" y="113210"/>
                  <a:pt x="158131" y="116923"/>
                </a:cubicBezTo>
                <a:close/>
                <a:moveTo>
                  <a:pt x="12265" y="27698"/>
                </a:moveTo>
                <a:lnTo>
                  <a:pt x="12265" y="31135"/>
                </a:lnTo>
                <a:cubicBezTo>
                  <a:pt x="13832" y="40663"/>
                  <a:pt x="16746" y="49929"/>
                  <a:pt x="20926" y="58631"/>
                </a:cubicBezTo>
                <a:cubicBezTo>
                  <a:pt x="26329" y="70427"/>
                  <a:pt x="33313" y="81439"/>
                  <a:pt x="41686" y="91351"/>
                </a:cubicBezTo>
                <a:cubicBezTo>
                  <a:pt x="49590" y="100865"/>
                  <a:pt x="58857" y="109155"/>
                  <a:pt x="69182" y="115960"/>
                </a:cubicBezTo>
                <a:lnTo>
                  <a:pt x="70144" y="115960"/>
                </a:lnTo>
                <a:cubicBezTo>
                  <a:pt x="70254" y="115699"/>
                  <a:pt x="70254" y="115397"/>
                  <a:pt x="70144" y="115135"/>
                </a:cubicBezTo>
                <a:cubicBezTo>
                  <a:pt x="65469" y="106323"/>
                  <a:pt x="61565" y="97126"/>
                  <a:pt x="58458" y="87639"/>
                </a:cubicBezTo>
                <a:cubicBezTo>
                  <a:pt x="55021" y="77480"/>
                  <a:pt x="52258" y="67100"/>
                  <a:pt x="50209" y="56569"/>
                </a:cubicBezTo>
                <a:cubicBezTo>
                  <a:pt x="48326" y="47028"/>
                  <a:pt x="46992" y="37391"/>
                  <a:pt x="46222" y="27698"/>
                </a:cubicBezTo>
                <a:cubicBezTo>
                  <a:pt x="46222" y="26736"/>
                  <a:pt x="46222" y="26461"/>
                  <a:pt x="44847" y="26461"/>
                </a:cubicBezTo>
                <a:lnTo>
                  <a:pt x="12265" y="26461"/>
                </a:lnTo>
                <a:close/>
                <a:moveTo>
                  <a:pt x="114550" y="33610"/>
                </a:moveTo>
                <a:lnTo>
                  <a:pt x="114550" y="34572"/>
                </a:lnTo>
                <a:cubicBezTo>
                  <a:pt x="112075" y="40209"/>
                  <a:pt x="109600" y="45846"/>
                  <a:pt x="107263" y="51482"/>
                </a:cubicBezTo>
                <a:cubicBezTo>
                  <a:pt x="107002" y="52555"/>
                  <a:pt x="106026" y="53297"/>
                  <a:pt x="104926" y="53270"/>
                </a:cubicBezTo>
                <a:lnTo>
                  <a:pt x="88016" y="54782"/>
                </a:lnTo>
                <a:lnTo>
                  <a:pt x="85541" y="54782"/>
                </a:lnTo>
                <a:lnTo>
                  <a:pt x="87191" y="56157"/>
                </a:lnTo>
                <a:lnTo>
                  <a:pt x="100939" y="67980"/>
                </a:lnTo>
                <a:cubicBezTo>
                  <a:pt x="101324" y="68516"/>
                  <a:pt x="101324" y="69231"/>
                  <a:pt x="100939" y="69767"/>
                </a:cubicBezTo>
                <a:cubicBezTo>
                  <a:pt x="100114" y="73204"/>
                  <a:pt x="99427" y="76778"/>
                  <a:pt x="98602" y="80215"/>
                </a:cubicBezTo>
                <a:lnTo>
                  <a:pt x="96540" y="89427"/>
                </a:lnTo>
                <a:lnTo>
                  <a:pt x="97640" y="89427"/>
                </a:lnTo>
                <a:lnTo>
                  <a:pt x="114000" y="79803"/>
                </a:lnTo>
                <a:cubicBezTo>
                  <a:pt x="114000" y="79803"/>
                  <a:pt x="114824" y="79803"/>
                  <a:pt x="115375" y="79803"/>
                </a:cubicBezTo>
                <a:lnTo>
                  <a:pt x="127885" y="87227"/>
                </a:lnTo>
                <a:lnTo>
                  <a:pt x="132972" y="90252"/>
                </a:lnTo>
                <a:cubicBezTo>
                  <a:pt x="131597" y="83928"/>
                  <a:pt x="130222" y="77741"/>
                  <a:pt x="128710" y="71417"/>
                </a:cubicBezTo>
                <a:cubicBezTo>
                  <a:pt x="128339" y="70826"/>
                  <a:pt x="128339" y="70083"/>
                  <a:pt x="128710" y="69492"/>
                </a:cubicBezTo>
                <a:lnTo>
                  <a:pt x="142458" y="57806"/>
                </a:lnTo>
                <a:lnTo>
                  <a:pt x="144108" y="56294"/>
                </a:lnTo>
                <a:lnTo>
                  <a:pt x="143421" y="56294"/>
                </a:lnTo>
                <a:lnTo>
                  <a:pt x="124311" y="54507"/>
                </a:lnTo>
                <a:cubicBezTo>
                  <a:pt x="123500" y="54548"/>
                  <a:pt x="122771" y="54039"/>
                  <a:pt x="122523" y="53270"/>
                </a:cubicBezTo>
                <a:lnTo>
                  <a:pt x="115100" y="35947"/>
                </a:lnTo>
                <a:cubicBezTo>
                  <a:pt x="114481" y="35329"/>
                  <a:pt x="114137" y="34490"/>
                  <a:pt x="114137" y="33610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5" name="Полилиния: фигура 824">
            <a:extLst>
              <a:ext uri="{FF2B5EF4-FFF2-40B4-BE49-F238E27FC236}">
                <a16:creationId xmlns:a16="http://schemas.microsoft.com/office/drawing/2014/main" id="{7839DA26-47E8-4F28-B95D-D841CDB3E640}"/>
              </a:ext>
            </a:extLst>
          </p:cNvPr>
          <p:cNvSpPr/>
          <p:nvPr/>
        </p:nvSpPr>
        <p:spPr>
          <a:xfrm>
            <a:off x="7110190" y="2611722"/>
            <a:ext cx="230381" cy="248592"/>
          </a:xfrm>
          <a:custGeom>
            <a:avLst/>
            <a:gdLst>
              <a:gd name="connsiteX0" fmla="*/ 44847 w 230381"/>
              <a:gd name="connsiteY0" fmla="*/ 14912 h 248592"/>
              <a:gd name="connsiteX1" fmla="*/ 44847 w 230381"/>
              <a:gd name="connsiteY1" fmla="*/ 6664 h 248592"/>
              <a:gd name="connsiteX2" fmla="*/ 50580 w 230381"/>
              <a:gd name="connsiteY2" fmla="*/ -197 h 248592"/>
              <a:gd name="connsiteX3" fmla="*/ 51584 w 230381"/>
              <a:gd name="connsiteY3" fmla="*/ -210 h 248592"/>
              <a:gd name="connsiteX4" fmla="*/ 177653 w 230381"/>
              <a:gd name="connsiteY4" fmla="*/ -210 h 248592"/>
              <a:gd name="connsiteX5" fmla="*/ 184417 w 230381"/>
              <a:gd name="connsiteY5" fmla="*/ 5330 h 248592"/>
              <a:gd name="connsiteX6" fmla="*/ 184389 w 230381"/>
              <a:gd name="connsiteY6" fmla="*/ 6801 h 248592"/>
              <a:gd name="connsiteX7" fmla="*/ 184389 w 230381"/>
              <a:gd name="connsiteY7" fmla="*/ 14912 h 248592"/>
              <a:gd name="connsiteX8" fmla="*/ 223021 w 230381"/>
              <a:gd name="connsiteY8" fmla="*/ 14912 h 248592"/>
              <a:gd name="connsiteX9" fmla="*/ 230046 w 230381"/>
              <a:gd name="connsiteY9" fmla="*/ 20439 h 248592"/>
              <a:gd name="connsiteX10" fmla="*/ 230033 w 230381"/>
              <a:gd name="connsiteY10" fmla="*/ 22061 h 248592"/>
              <a:gd name="connsiteX11" fmla="*/ 222884 w 230381"/>
              <a:gd name="connsiteY11" fmla="*/ 56294 h 248592"/>
              <a:gd name="connsiteX12" fmla="*/ 191951 w 230381"/>
              <a:gd name="connsiteY12" fmla="*/ 105237 h 248592"/>
              <a:gd name="connsiteX13" fmla="*/ 167754 w 230381"/>
              <a:gd name="connsiteY13" fmla="*/ 126271 h 248592"/>
              <a:gd name="connsiteX14" fmla="*/ 147545 w 230381"/>
              <a:gd name="connsiteY14" fmla="*/ 135345 h 248592"/>
              <a:gd name="connsiteX15" fmla="*/ 146445 w 230381"/>
              <a:gd name="connsiteY15" fmla="*/ 136169 h 248592"/>
              <a:gd name="connsiteX16" fmla="*/ 131735 w 230381"/>
              <a:gd name="connsiteY16" fmla="*/ 152117 h 248592"/>
              <a:gd name="connsiteX17" fmla="*/ 131735 w 230381"/>
              <a:gd name="connsiteY17" fmla="*/ 153080 h 248592"/>
              <a:gd name="connsiteX18" fmla="*/ 131735 w 230381"/>
              <a:gd name="connsiteY18" fmla="*/ 184975 h 248592"/>
              <a:gd name="connsiteX19" fmla="*/ 138746 w 230381"/>
              <a:gd name="connsiteY19" fmla="*/ 209859 h 248592"/>
              <a:gd name="connsiteX20" fmla="*/ 150019 w 230381"/>
              <a:gd name="connsiteY20" fmla="*/ 222644 h 248592"/>
              <a:gd name="connsiteX21" fmla="*/ 158543 w 230381"/>
              <a:gd name="connsiteY21" fmla="*/ 229793 h 248592"/>
              <a:gd name="connsiteX22" fmla="*/ 164730 w 230381"/>
              <a:gd name="connsiteY22" fmla="*/ 243541 h 248592"/>
              <a:gd name="connsiteX23" fmla="*/ 164730 w 230381"/>
              <a:gd name="connsiteY23" fmla="*/ 246566 h 248592"/>
              <a:gd name="connsiteX24" fmla="*/ 163080 w 230381"/>
              <a:gd name="connsiteY24" fmla="*/ 248353 h 248592"/>
              <a:gd name="connsiteX25" fmla="*/ 67669 w 230381"/>
              <a:gd name="connsiteY25" fmla="*/ 248353 h 248592"/>
              <a:gd name="connsiteX26" fmla="*/ 66432 w 230381"/>
              <a:gd name="connsiteY26" fmla="*/ 248353 h 248592"/>
              <a:gd name="connsiteX27" fmla="*/ 65195 w 230381"/>
              <a:gd name="connsiteY27" fmla="*/ 247253 h 248592"/>
              <a:gd name="connsiteX28" fmla="*/ 67531 w 230381"/>
              <a:gd name="connsiteY28" fmla="*/ 234330 h 248592"/>
              <a:gd name="connsiteX29" fmla="*/ 74955 w 230381"/>
              <a:gd name="connsiteY29" fmla="*/ 226769 h 248592"/>
              <a:gd name="connsiteX30" fmla="*/ 86779 w 230381"/>
              <a:gd name="connsiteY30" fmla="*/ 216045 h 248592"/>
              <a:gd name="connsiteX31" fmla="*/ 96677 w 230381"/>
              <a:gd name="connsiteY31" fmla="*/ 195148 h 248592"/>
              <a:gd name="connsiteX32" fmla="*/ 98464 w 230381"/>
              <a:gd name="connsiteY32" fmla="*/ 172464 h 248592"/>
              <a:gd name="connsiteX33" fmla="*/ 98464 w 230381"/>
              <a:gd name="connsiteY33" fmla="*/ 153767 h 248592"/>
              <a:gd name="connsiteX34" fmla="*/ 97502 w 230381"/>
              <a:gd name="connsiteY34" fmla="*/ 151842 h 248592"/>
              <a:gd name="connsiteX35" fmla="*/ 83754 w 230381"/>
              <a:gd name="connsiteY35" fmla="*/ 136582 h 248592"/>
              <a:gd name="connsiteX36" fmla="*/ 81417 w 230381"/>
              <a:gd name="connsiteY36" fmla="*/ 135207 h 248592"/>
              <a:gd name="connsiteX37" fmla="*/ 64645 w 230381"/>
              <a:gd name="connsiteY37" fmla="*/ 127921 h 248592"/>
              <a:gd name="connsiteX38" fmla="*/ 34949 w 230381"/>
              <a:gd name="connsiteY38" fmla="*/ 102212 h 248592"/>
              <a:gd name="connsiteX39" fmla="*/ 13914 w 230381"/>
              <a:gd name="connsiteY39" fmla="*/ 71692 h 248592"/>
              <a:gd name="connsiteX40" fmla="*/ 2779 w 230381"/>
              <a:gd name="connsiteY40" fmla="*/ 44196 h 248592"/>
              <a:gd name="connsiteX41" fmla="*/ -246 w 230381"/>
              <a:gd name="connsiteY41" fmla="*/ 22611 h 248592"/>
              <a:gd name="connsiteX42" fmla="*/ 5432 w 230381"/>
              <a:gd name="connsiteY42" fmla="*/ 15449 h 248592"/>
              <a:gd name="connsiteX43" fmla="*/ 7041 w 230381"/>
              <a:gd name="connsiteY43" fmla="*/ 15462 h 248592"/>
              <a:gd name="connsiteX44" fmla="*/ 45397 w 230381"/>
              <a:gd name="connsiteY44" fmla="*/ 15462 h 248592"/>
              <a:gd name="connsiteX45" fmla="*/ 158543 w 230381"/>
              <a:gd name="connsiteY45" fmla="*/ 116922 h 248592"/>
              <a:gd name="connsiteX46" fmla="*/ 159643 w 230381"/>
              <a:gd name="connsiteY46" fmla="*/ 116922 h 248592"/>
              <a:gd name="connsiteX47" fmla="*/ 175591 w 230381"/>
              <a:gd name="connsiteY47" fmla="*/ 104274 h 248592"/>
              <a:gd name="connsiteX48" fmla="*/ 204461 w 230381"/>
              <a:gd name="connsiteY48" fmla="*/ 66055 h 248592"/>
              <a:gd name="connsiteX49" fmla="*/ 216010 w 230381"/>
              <a:gd name="connsiteY49" fmla="*/ 33335 h 248592"/>
              <a:gd name="connsiteX50" fmla="*/ 216010 w 230381"/>
              <a:gd name="connsiteY50" fmla="*/ 28386 h 248592"/>
              <a:gd name="connsiteX51" fmla="*/ 183290 w 230381"/>
              <a:gd name="connsiteY51" fmla="*/ 28386 h 248592"/>
              <a:gd name="connsiteX52" fmla="*/ 182327 w 230381"/>
              <a:gd name="connsiteY52" fmla="*/ 29348 h 248592"/>
              <a:gd name="connsiteX53" fmla="*/ 181090 w 230381"/>
              <a:gd name="connsiteY53" fmla="*/ 40209 h 248592"/>
              <a:gd name="connsiteX54" fmla="*/ 173941 w 230381"/>
              <a:gd name="connsiteY54" fmla="*/ 76641 h 248592"/>
              <a:gd name="connsiteX55" fmla="*/ 162942 w 230381"/>
              <a:gd name="connsiteY55" fmla="*/ 107024 h 248592"/>
              <a:gd name="connsiteX56" fmla="*/ 158543 w 230381"/>
              <a:gd name="connsiteY56" fmla="*/ 116922 h 248592"/>
              <a:gd name="connsiteX57" fmla="*/ 12677 w 230381"/>
              <a:gd name="connsiteY57" fmla="*/ 27698 h 248592"/>
              <a:gd name="connsiteX58" fmla="*/ 12677 w 230381"/>
              <a:gd name="connsiteY58" fmla="*/ 31135 h 248592"/>
              <a:gd name="connsiteX59" fmla="*/ 21339 w 230381"/>
              <a:gd name="connsiteY59" fmla="*/ 58631 h 248592"/>
              <a:gd name="connsiteX60" fmla="*/ 42098 w 230381"/>
              <a:gd name="connsiteY60" fmla="*/ 91214 h 248592"/>
              <a:gd name="connsiteX61" fmla="*/ 69594 w 230381"/>
              <a:gd name="connsiteY61" fmla="*/ 115960 h 248592"/>
              <a:gd name="connsiteX62" fmla="*/ 70556 w 230381"/>
              <a:gd name="connsiteY62" fmla="*/ 115960 h 248592"/>
              <a:gd name="connsiteX63" fmla="*/ 70556 w 230381"/>
              <a:gd name="connsiteY63" fmla="*/ 115135 h 248592"/>
              <a:gd name="connsiteX64" fmla="*/ 58870 w 230381"/>
              <a:gd name="connsiteY64" fmla="*/ 87639 h 248592"/>
              <a:gd name="connsiteX65" fmla="*/ 50622 w 230381"/>
              <a:gd name="connsiteY65" fmla="*/ 56569 h 248592"/>
              <a:gd name="connsiteX66" fmla="*/ 46635 w 230381"/>
              <a:gd name="connsiteY66" fmla="*/ 27698 h 248592"/>
              <a:gd name="connsiteX67" fmla="*/ 45260 w 230381"/>
              <a:gd name="connsiteY67" fmla="*/ 26461 h 248592"/>
              <a:gd name="connsiteX68" fmla="*/ 12677 w 230381"/>
              <a:gd name="connsiteY68" fmla="*/ 26461 h 248592"/>
              <a:gd name="connsiteX69" fmla="*/ 114962 w 230381"/>
              <a:gd name="connsiteY69" fmla="*/ 33610 h 248592"/>
              <a:gd name="connsiteX70" fmla="*/ 114962 w 230381"/>
              <a:gd name="connsiteY70" fmla="*/ 34572 h 248592"/>
              <a:gd name="connsiteX71" fmla="*/ 107676 w 230381"/>
              <a:gd name="connsiteY71" fmla="*/ 51482 h 248592"/>
              <a:gd name="connsiteX72" fmla="*/ 105338 w 230381"/>
              <a:gd name="connsiteY72" fmla="*/ 53269 h 248592"/>
              <a:gd name="connsiteX73" fmla="*/ 88429 w 230381"/>
              <a:gd name="connsiteY73" fmla="*/ 54782 h 248592"/>
              <a:gd name="connsiteX74" fmla="*/ 85954 w 230381"/>
              <a:gd name="connsiteY74" fmla="*/ 54782 h 248592"/>
              <a:gd name="connsiteX75" fmla="*/ 87604 w 230381"/>
              <a:gd name="connsiteY75" fmla="*/ 56156 h 248592"/>
              <a:gd name="connsiteX76" fmla="*/ 101352 w 230381"/>
              <a:gd name="connsiteY76" fmla="*/ 67980 h 248592"/>
              <a:gd name="connsiteX77" fmla="*/ 101352 w 230381"/>
              <a:gd name="connsiteY77" fmla="*/ 69767 h 248592"/>
              <a:gd name="connsiteX78" fmla="*/ 99014 w 230381"/>
              <a:gd name="connsiteY78" fmla="*/ 80215 h 248592"/>
              <a:gd name="connsiteX79" fmla="*/ 96952 w 230381"/>
              <a:gd name="connsiteY79" fmla="*/ 89426 h 248592"/>
              <a:gd name="connsiteX80" fmla="*/ 98052 w 230381"/>
              <a:gd name="connsiteY80" fmla="*/ 89426 h 248592"/>
              <a:gd name="connsiteX81" fmla="*/ 114412 w 230381"/>
              <a:gd name="connsiteY81" fmla="*/ 79803 h 248592"/>
              <a:gd name="connsiteX82" fmla="*/ 115787 w 230381"/>
              <a:gd name="connsiteY82" fmla="*/ 79803 h 248592"/>
              <a:gd name="connsiteX83" fmla="*/ 128298 w 230381"/>
              <a:gd name="connsiteY83" fmla="*/ 87227 h 248592"/>
              <a:gd name="connsiteX84" fmla="*/ 133384 w 230381"/>
              <a:gd name="connsiteY84" fmla="*/ 90251 h 248592"/>
              <a:gd name="connsiteX85" fmla="*/ 129122 w 230381"/>
              <a:gd name="connsiteY85" fmla="*/ 71417 h 248592"/>
              <a:gd name="connsiteX86" fmla="*/ 129122 w 230381"/>
              <a:gd name="connsiteY86" fmla="*/ 69492 h 248592"/>
              <a:gd name="connsiteX87" fmla="*/ 142870 w 230381"/>
              <a:gd name="connsiteY87" fmla="*/ 57806 h 248592"/>
              <a:gd name="connsiteX88" fmla="*/ 144520 w 230381"/>
              <a:gd name="connsiteY88" fmla="*/ 56294 h 248592"/>
              <a:gd name="connsiteX89" fmla="*/ 143833 w 230381"/>
              <a:gd name="connsiteY89" fmla="*/ 56294 h 248592"/>
              <a:gd name="connsiteX90" fmla="*/ 124723 w 230381"/>
              <a:gd name="connsiteY90" fmla="*/ 54507 h 248592"/>
              <a:gd name="connsiteX91" fmla="*/ 122936 w 230381"/>
              <a:gd name="connsiteY91" fmla="*/ 53269 h 248592"/>
              <a:gd name="connsiteX92" fmla="*/ 115512 w 230381"/>
              <a:gd name="connsiteY92" fmla="*/ 35947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0381" h="248592">
                <a:moveTo>
                  <a:pt x="44847" y="14912"/>
                </a:moveTo>
                <a:lnTo>
                  <a:pt x="44847" y="6664"/>
                </a:lnTo>
                <a:cubicBezTo>
                  <a:pt x="44531" y="3185"/>
                  <a:pt x="47102" y="106"/>
                  <a:pt x="50580" y="-197"/>
                </a:cubicBezTo>
                <a:cubicBezTo>
                  <a:pt x="50910" y="-224"/>
                  <a:pt x="51254" y="-238"/>
                  <a:pt x="51584" y="-210"/>
                </a:cubicBezTo>
                <a:lnTo>
                  <a:pt x="177653" y="-210"/>
                </a:lnTo>
                <a:cubicBezTo>
                  <a:pt x="181049" y="-540"/>
                  <a:pt x="184087" y="1934"/>
                  <a:pt x="184417" y="5330"/>
                </a:cubicBezTo>
                <a:cubicBezTo>
                  <a:pt x="184472" y="5825"/>
                  <a:pt x="184458" y="6320"/>
                  <a:pt x="184389" y="6801"/>
                </a:cubicBezTo>
                <a:lnTo>
                  <a:pt x="184389" y="14912"/>
                </a:lnTo>
                <a:lnTo>
                  <a:pt x="223021" y="14912"/>
                </a:lnTo>
                <a:cubicBezTo>
                  <a:pt x="226486" y="14500"/>
                  <a:pt x="229634" y="16975"/>
                  <a:pt x="230046" y="20439"/>
                </a:cubicBezTo>
                <a:cubicBezTo>
                  <a:pt x="230115" y="20975"/>
                  <a:pt x="230101" y="21525"/>
                  <a:pt x="230033" y="22061"/>
                </a:cubicBezTo>
                <a:cubicBezTo>
                  <a:pt x="229744" y="33816"/>
                  <a:pt x="227324" y="45405"/>
                  <a:pt x="222884" y="56294"/>
                </a:cubicBezTo>
                <a:cubicBezTo>
                  <a:pt x="215693" y="74386"/>
                  <a:pt x="205204" y="90980"/>
                  <a:pt x="191951" y="105237"/>
                </a:cubicBezTo>
                <a:cubicBezTo>
                  <a:pt x="184788" y="113211"/>
                  <a:pt x="176649" y="120277"/>
                  <a:pt x="167754" y="126271"/>
                </a:cubicBezTo>
                <a:cubicBezTo>
                  <a:pt x="161554" y="130368"/>
                  <a:pt x="154721" y="133434"/>
                  <a:pt x="147545" y="135345"/>
                </a:cubicBezTo>
                <a:cubicBezTo>
                  <a:pt x="147105" y="135496"/>
                  <a:pt x="146720" y="135785"/>
                  <a:pt x="146445" y="136169"/>
                </a:cubicBezTo>
                <a:cubicBezTo>
                  <a:pt x="142128" y="141999"/>
                  <a:pt x="137193" y="147347"/>
                  <a:pt x="131735" y="152117"/>
                </a:cubicBezTo>
                <a:cubicBezTo>
                  <a:pt x="131735" y="152117"/>
                  <a:pt x="131735" y="152117"/>
                  <a:pt x="131735" y="153080"/>
                </a:cubicBezTo>
                <a:cubicBezTo>
                  <a:pt x="131735" y="163665"/>
                  <a:pt x="131735" y="174389"/>
                  <a:pt x="131735" y="184975"/>
                </a:cubicBezTo>
                <a:cubicBezTo>
                  <a:pt x="131982" y="193718"/>
                  <a:pt x="134388" y="202270"/>
                  <a:pt x="138746" y="209859"/>
                </a:cubicBezTo>
                <a:cubicBezTo>
                  <a:pt x="141702" y="214767"/>
                  <a:pt x="145524" y="219097"/>
                  <a:pt x="150019" y="222644"/>
                </a:cubicBezTo>
                <a:cubicBezTo>
                  <a:pt x="152907" y="224982"/>
                  <a:pt x="155794" y="227318"/>
                  <a:pt x="158543" y="229793"/>
                </a:cubicBezTo>
                <a:cubicBezTo>
                  <a:pt x="162681" y="233120"/>
                  <a:pt x="164977" y="238234"/>
                  <a:pt x="164730" y="243541"/>
                </a:cubicBezTo>
                <a:cubicBezTo>
                  <a:pt x="164730" y="244503"/>
                  <a:pt x="164730" y="245604"/>
                  <a:pt x="164730" y="246566"/>
                </a:cubicBezTo>
                <a:cubicBezTo>
                  <a:pt x="164730" y="247528"/>
                  <a:pt x="164730" y="248353"/>
                  <a:pt x="163080" y="248353"/>
                </a:cubicBezTo>
                <a:lnTo>
                  <a:pt x="67669" y="248353"/>
                </a:lnTo>
                <a:cubicBezTo>
                  <a:pt x="67669" y="248353"/>
                  <a:pt x="66844" y="248353"/>
                  <a:pt x="66432" y="248353"/>
                </a:cubicBezTo>
                <a:cubicBezTo>
                  <a:pt x="66019" y="248353"/>
                  <a:pt x="65195" y="248353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83" y="210024"/>
                  <a:pt x="95179" y="202833"/>
                  <a:pt x="96677" y="195148"/>
                </a:cubicBezTo>
                <a:cubicBezTo>
                  <a:pt x="98093" y="187669"/>
                  <a:pt x="98698" y="180067"/>
                  <a:pt x="98464" y="172464"/>
                </a:cubicBezTo>
                <a:cubicBezTo>
                  <a:pt x="98464" y="166277"/>
                  <a:pt x="98464" y="160091"/>
                  <a:pt x="98464" y="153767"/>
                </a:cubicBezTo>
                <a:cubicBezTo>
                  <a:pt x="98506" y="152997"/>
                  <a:pt x="98135" y="152269"/>
                  <a:pt x="97502" y="151842"/>
                </a:cubicBezTo>
                <a:cubicBezTo>
                  <a:pt x="92360" y="147292"/>
                  <a:pt x="87741" y="142164"/>
                  <a:pt x="83754" y="136582"/>
                </a:cubicBezTo>
                <a:cubicBezTo>
                  <a:pt x="83149" y="135867"/>
                  <a:pt x="82325" y="135386"/>
                  <a:pt x="81417" y="135207"/>
                </a:cubicBezTo>
                <a:cubicBezTo>
                  <a:pt x="75478" y="133668"/>
                  <a:pt x="69814" y="131206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8"/>
                  <a:pt x="13914" y="71692"/>
                </a:cubicBezTo>
                <a:cubicBezTo>
                  <a:pt x="9213" y="62962"/>
                  <a:pt x="5473" y="53737"/>
                  <a:pt x="2779" y="44196"/>
                </a:cubicBezTo>
                <a:cubicBezTo>
                  <a:pt x="950" y="37143"/>
                  <a:pt x="-53" y="29898"/>
                  <a:pt x="-246" y="22611"/>
                </a:cubicBezTo>
                <a:cubicBezTo>
                  <a:pt x="-658" y="19064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2"/>
                </a:cubicBezTo>
                <a:lnTo>
                  <a:pt x="45397" y="15462"/>
                </a:lnTo>
                <a:close/>
                <a:moveTo>
                  <a:pt x="158543" y="116922"/>
                </a:moveTo>
                <a:lnTo>
                  <a:pt x="159643" y="116922"/>
                </a:lnTo>
                <a:cubicBezTo>
                  <a:pt x="165335" y="113211"/>
                  <a:pt x="170683" y="108976"/>
                  <a:pt x="175591" y="104274"/>
                </a:cubicBezTo>
                <a:cubicBezTo>
                  <a:pt x="187222" y="93180"/>
                  <a:pt x="196983" y="80270"/>
                  <a:pt x="204461" y="66055"/>
                </a:cubicBezTo>
                <a:cubicBezTo>
                  <a:pt x="210071" y="55854"/>
                  <a:pt x="213975" y="44801"/>
                  <a:pt x="216010" y="33335"/>
                </a:cubicBezTo>
                <a:cubicBezTo>
                  <a:pt x="216010" y="31685"/>
                  <a:pt x="216010" y="30035"/>
                  <a:pt x="216010" y="28386"/>
                </a:cubicBezTo>
                <a:lnTo>
                  <a:pt x="183290" y="28386"/>
                </a:lnTo>
                <a:cubicBezTo>
                  <a:pt x="183290" y="28386"/>
                  <a:pt x="182327" y="28386"/>
                  <a:pt x="182327" y="29348"/>
                </a:cubicBezTo>
                <a:cubicBezTo>
                  <a:pt x="182327" y="32922"/>
                  <a:pt x="181640" y="36634"/>
                  <a:pt x="181090" y="40209"/>
                </a:cubicBezTo>
                <a:cubicBezTo>
                  <a:pt x="179605" y="52513"/>
                  <a:pt x="177227" y="64694"/>
                  <a:pt x="173941" y="76641"/>
                </a:cubicBezTo>
                <a:cubicBezTo>
                  <a:pt x="171122" y="87062"/>
                  <a:pt x="167438" y="97222"/>
                  <a:pt x="162942" y="107024"/>
                </a:cubicBezTo>
                <a:cubicBezTo>
                  <a:pt x="162118" y="109911"/>
                  <a:pt x="160330" y="113211"/>
                  <a:pt x="158543" y="116922"/>
                </a:cubicBezTo>
                <a:close/>
                <a:moveTo>
                  <a:pt x="12677" y="27698"/>
                </a:moveTo>
                <a:lnTo>
                  <a:pt x="12677" y="31135"/>
                </a:lnTo>
                <a:cubicBezTo>
                  <a:pt x="14272" y="40662"/>
                  <a:pt x="17187" y="49915"/>
                  <a:pt x="21339" y="58631"/>
                </a:cubicBezTo>
                <a:cubicBezTo>
                  <a:pt x="26714" y="70399"/>
                  <a:pt x="33698" y="81370"/>
                  <a:pt x="42098" y="91214"/>
                </a:cubicBezTo>
                <a:cubicBezTo>
                  <a:pt x="49962" y="100810"/>
                  <a:pt x="59228" y="109155"/>
                  <a:pt x="69594" y="115960"/>
                </a:cubicBezTo>
                <a:lnTo>
                  <a:pt x="70556" y="115960"/>
                </a:lnTo>
                <a:cubicBezTo>
                  <a:pt x="70666" y="115699"/>
                  <a:pt x="70666" y="115396"/>
                  <a:pt x="70556" y="115135"/>
                </a:cubicBezTo>
                <a:cubicBezTo>
                  <a:pt x="65909" y="106309"/>
                  <a:pt x="62005" y="97112"/>
                  <a:pt x="58870" y="87639"/>
                </a:cubicBezTo>
                <a:cubicBezTo>
                  <a:pt x="55433" y="77480"/>
                  <a:pt x="52670" y="67100"/>
                  <a:pt x="50622" y="56569"/>
                </a:cubicBezTo>
                <a:cubicBezTo>
                  <a:pt x="48738" y="47028"/>
                  <a:pt x="47405" y="37390"/>
                  <a:pt x="46635" y="27698"/>
                </a:cubicBezTo>
                <a:cubicBezTo>
                  <a:pt x="46635" y="26736"/>
                  <a:pt x="46635" y="26461"/>
                  <a:pt x="45260" y="26461"/>
                </a:cubicBezTo>
                <a:lnTo>
                  <a:pt x="12677" y="26461"/>
                </a:lnTo>
                <a:close/>
                <a:moveTo>
                  <a:pt x="114962" y="33610"/>
                </a:moveTo>
                <a:lnTo>
                  <a:pt x="114962" y="34572"/>
                </a:lnTo>
                <a:cubicBezTo>
                  <a:pt x="112488" y="40209"/>
                  <a:pt x="110013" y="45845"/>
                  <a:pt x="107676" y="51482"/>
                </a:cubicBezTo>
                <a:cubicBezTo>
                  <a:pt x="107414" y="52554"/>
                  <a:pt x="106438" y="53297"/>
                  <a:pt x="105338" y="53269"/>
                </a:cubicBezTo>
                <a:lnTo>
                  <a:pt x="88429" y="54782"/>
                </a:lnTo>
                <a:lnTo>
                  <a:pt x="85954" y="54782"/>
                </a:lnTo>
                <a:lnTo>
                  <a:pt x="87604" y="56156"/>
                </a:lnTo>
                <a:lnTo>
                  <a:pt x="101352" y="67980"/>
                </a:lnTo>
                <a:cubicBezTo>
                  <a:pt x="101736" y="68516"/>
                  <a:pt x="101736" y="69231"/>
                  <a:pt x="101352" y="69767"/>
                </a:cubicBezTo>
                <a:cubicBezTo>
                  <a:pt x="100527" y="73204"/>
                  <a:pt x="99839" y="76778"/>
                  <a:pt x="99014" y="80215"/>
                </a:cubicBezTo>
                <a:lnTo>
                  <a:pt x="96952" y="89426"/>
                </a:lnTo>
                <a:lnTo>
                  <a:pt x="98052" y="89426"/>
                </a:lnTo>
                <a:lnTo>
                  <a:pt x="114412" y="79803"/>
                </a:lnTo>
                <a:cubicBezTo>
                  <a:pt x="114412" y="79803"/>
                  <a:pt x="115237" y="79803"/>
                  <a:pt x="115787" y="79803"/>
                </a:cubicBezTo>
                <a:lnTo>
                  <a:pt x="128298" y="87227"/>
                </a:lnTo>
                <a:lnTo>
                  <a:pt x="133384" y="90251"/>
                </a:lnTo>
                <a:cubicBezTo>
                  <a:pt x="132009" y="83927"/>
                  <a:pt x="130635" y="77741"/>
                  <a:pt x="129122" y="71417"/>
                </a:cubicBezTo>
                <a:cubicBezTo>
                  <a:pt x="128751" y="70825"/>
                  <a:pt x="128751" y="70083"/>
                  <a:pt x="129122" y="69492"/>
                </a:cubicBezTo>
                <a:lnTo>
                  <a:pt x="142870" y="57806"/>
                </a:lnTo>
                <a:lnTo>
                  <a:pt x="144520" y="56294"/>
                </a:lnTo>
                <a:lnTo>
                  <a:pt x="143833" y="56294"/>
                </a:lnTo>
                <a:lnTo>
                  <a:pt x="124723" y="54507"/>
                </a:lnTo>
                <a:cubicBezTo>
                  <a:pt x="123912" y="54548"/>
                  <a:pt x="123183" y="54039"/>
                  <a:pt x="122936" y="53269"/>
                </a:cubicBezTo>
                <a:lnTo>
                  <a:pt x="115512" y="35947"/>
                </a:ln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79AE93AD-FCC8-4400-A74C-FE4DB9349F93}"/>
              </a:ext>
            </a:extLst>
          </p:cNvPr>
          <p:cNvSpPr txBox="1"/>
          <p:nvPr/>
        </p:nvSpPr>
        <p:spPr>
          <a:xfrm>
            <a:off x="8373112" y="4982091"/>
            <a:ext cx="23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Всероссийские конкурсы, олимпиады и конференции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7" name="Полилиния: фигура 826">
            <a:extLst>
              <a:ext uri="{FF2B5EF4-FFF2-40B4-BE49-F238E27FC236}">
                <a16:creationId xmlns:a16="http://schemas.microsoft.com/office/drawing/2014/main" id="{D4711A02-526C-47A4-A944-B1183063565B}"/>
              </a:ext>
            </a:extLst>
          </p:cNvPr>
          <p:cNvSpPr/>
          <p:nvPr/>
        </p:nvSpPr>
        <p:spPr>
          <a:xfrm>
            <a:off x="6838368" y="4985257"/>
            <a:ext cx="230381" cy="248592"/>
          </a:xfrm>
          <a:custGeom>
            <a:avLst/>
            <a:gdLst>
              <a:gd name="connsiteX0" fmla="*/ 44847 w 230381"/>
              <a:gd name="connsiteY0" fmla="*/ 14912 h 248592"/>
              <a:gd name="connsiteX1" fmla="*/ 44847 w 230381"/>
              <a:gd name="connsiteY1" fmla="*/ 6664 h 248592"/>
              <a:gd name="connsiteX2" fmla="*/ 50580 w 230381"/>
              <a:gd name="connsiteY2" fmla="*/ -197 h 248592"/>
              <a:gd name="connsiteX3" fmla="*/ 51584 w 230381"/>
              <a:gd name="connsiteY3" fmla="*/ -210 h 248592"/>
              <a:gd name="connsiteX4" fmla="*/ 177653 w 230381"/>
              <a:gd name="connsiteY4" fmla="*/ -210 h 248592"/>
              <a:gd name="connsiteX5" fmla="*/ 184417 w 230381"/>
              <a:gd name="connsiteY5" fmla="*/ 5330 h 248592"/>
              <a:gd name="connsiteX6" fmla="*/ 184389 w 230381"/>
              <a:gd name="connsiteY6" fmla="*/ 6801 h 248592"/>
              <a:gd name="connsiteX7" fmla="*/ 184389 w 230381"/>
              <a:gd name="connsiteY7" fmla="*/ 14912 h 248592"/>
              <a:gd name="connsiteX8" fmla="*/ 223021 w 230381"/>
              <a:gd name="connsiteY8" fmla="*/ 14912 h 248592"/>
              <a:gd name="connsiteX9" fmla="*/ 230046 w 230381"/>
              <a:gd name="connsiteY9" fmla="*/ 20439 h 248592"/>
              <a:gd name="connsiteX10" fmla="*/ 230033 w 230381"/>
              <a:gd name="connsiteY10" fmla="*/ 22061 h 248592"/>
              <a:gd name="connsiteX11" fmla="*/ 222884 w 230381"/>
              <a:gd name="connsiteY11" fmla="*/ 56294 h 248592"/>
              <a:gd name="connsiteX12" fmla="*/ 191951 w 230381"/>
              <a:gd name="connsiteY12" fmla="*/ 105237 h 248592"/>
              <a:gd name="connsiteX13" fmla="*/ 167754 w 230381"/>
              <a:gd name="connsiteY13" fmla="*/ 126271 h 248592"/>
              <a:gd name="connsiteX14" fmla="*/ 147545 w 230381"/>
              <a:gd name="connsiteY14" fmla="*/ 135345 h 248592"/>
              <a:gd name="connsiteX15" fmla="*/ 146445 w 230381"/>
              <a:gd name="connsiteY15" fmla="*/ 136169 h 248592"/>
              <a:gd name="connsiteX16" fmla="*/ 131735 w 230381"/>
              <a:gd name="connsiteY16" fmla="*/ 152117 h 248592"/>
              <a:gd name="connsiteX17" fmla="*/ 131735 w 230381"/>
              <a:gd name="connsiteY17" fmla="*/ 153080 h 248592"/>
              <a:gd name="connsiteX18" fmla="*/ 131735 w 230381"/>
              <a:gd name="connsiteY18" fmla="*/ 184975 h 248592"/>
              <a:gd name="connsiteX19" fmla="*/ 138746 w 230381"/>
              <a:gd name="connsiteY19" fmla="*/ 209859 h 248592"/>
              <a:gd name="connsiteX20" fmla="*/ 150019 w 230381"/>
              <a:gd name="connsiteY20" fmla="*/ 222644 h 248592"/>
              <a:gd name="connsiteX21" fmla="*/ 158543 w 230381"/>
              <a:gd name="connsiteY21" fmla="*/ 229793 h 248592"/>
              <a:gd name="connsiteX22" fmla="*/ 164730 w 230381"/>
              <a:gd name="connsiteY22" fmla="*/ 243541 h 248592"/>
              <a:gd name="connsiteX23" fmla="*/ 164730 w 230381"/>
              <a:gd name="connsiteY23" fmla="*/ 246566 h 248592"/>
              <a:gd name="connsiteX24" fmla="*/ 163080 w 230381"/>
              <a:gd name="connsiteY24" fmla="*/ 248353 h 248592"/>
              <a:gd name="connsiteX25" fmla="*/ 67669 w 230381"/>
              <a:gd name="connsiteY25" fmla="*/ 248353 h 248592"/>
              <a:gd name="connsiteX26" fmla="*/ 66432 w 230381"/>
              <a:gd name="connsiteY26" fmla="*/ 248353 h 248592"/>
              <a:gd name="connsiteX27" fmla="*/ 65195 w 230381"/>
              <a:gd name="connsiteY27" fmla="*/ 247253 h 248592"/>
              <a:gd name="connsiteX28" fmla="*/ 67531 w 230381"/>
              <a:gd name="connsiteY28" fmla="*/ 234330 h 248592"/>
              <a:gd name="connsiteX29" fmla="*/ 74955 w 230381"/>
              <a:gd name="connsiteY29" fmla="*/ 226769 h 248592"/>
              <a:gd name="connsiteX30" fmla="*/ 86779 w 230381"/>
              <a:gd name="connsiteY30" fmla="*/ 216045 h 248592"/>
              <a:gd name="connsiteX31" fmla="*/ 96677 w 230381"/>
              <a:gd name="connsiteY31" fmla="*/ 195148 h 248592"/>
              <a:gd name="connsiteX32" fmla="*/ 98464 w 230381"/>
              <a:gd name="connsiteY32" fmla="*/ 172464 h 248592"/>
              <a:gd name="connsiteX33" fmla="*/ 98464 w 230381"/>
              <a:gd name="connsiteY33" fmla="*/ 153767 h 248592"/>
              <a:gd name="connsiteX34" fmla="*/ 97502 w 230381"/>
              <a:gd name="connsiteY34" fmla="*/ 151842 h 248592"/>
              <a:gd name="connsiteX35" fmla="*/ 83754 w 230381"/>
              <a:gd name="connsiteY35" fmla="*/ 136582 h 248592"/>
              <a:gd name="connsiteX36" fmla="*/ 81417 w 230381"/>
              <a:gd name="connsiteY36" fmla="*/ 135207 h 248592"/>
              <a:gd name="connsiteX37" fmla="*/ 64645 w 230381"/>
              <a:gd name="connsiteY37" fmla="*/ 127921 h 248592"/>
              <a:gd name="connsiteX38" fmla="*/ 34949 w 230381"/>
              <a:gd name="connsiteY38" fmla="*/ 102212 h 248592"/>
              <a:gd name="connsiteX39" fmla="*/ 13914 w 230381"/>
              <a:gd name="connsiteY39" fmla="*/ 71692 h 248592"/>
              <a:gd name="connsiteX40" fmla="*/ 2779 w 230381"/>
              <a:gd name="connsiteY40" fmla="*/ 44196 h 248592"/>
              <a:gd name="connsiteX41" fmla="*/ -246 w 230381"/>
              <a:gd name="connsiteY41" fmla="*/ 22611 h 248592"/>
              <a:gd name="connsiteX42" fmla="*/ 5432 w 230381"/>
              <a:gd name="connsiteY42" fmla="*/ 15449 h 248592"/>
              <a:gd name="connsiteX43" fmla="*/ 7041 w 230381"/>
              <a:gd name="connsiteY43" fmla="*/ 15462 h 248592"/>
              <a:gd name="connsiteX44" fmla="*/ 45397 w 230381"/>
              <a:gd name="connsiteY44" fmla="*/ 15462 h 248592"/>
              <a:gd name="connsiteX45" fmla="*/ 158543 w 230381"/>
              <a:gd name="connsiteY45" fmla="*/ 116922 h 248592"/>
              <a:gd name="connsiteX46" fmla="*/ 159643 w 230381"/>
              <a:gd name="connsiteY46" fmla="*/ 116922 h 248592"/>
              <a:gd name="connsiteX47" fmla="*/ 175591 w 230381"/>
              <a:gd name="connsiteY47" fmla="*/ 104274 h 248592"/>
              <a:gd name="connsiteX48" fmla="*/ 204461 w 230381"/>
              <a:gd name="connsiteY48" fmla="*/ 66055 h 248592"/>
              <a:gd name="connsiteX49" fmla="*/ 216010 w 230381"/>
              <a:gd name="connsiteY49" fmla="*/ 33335 h 248592"/>
              <a:gd name="connsiteX50" fmla="*/ 216010 w 230381"/>
              <a:gd name="connsiteY50" fmla="*/ 28386 h 248592"/>
              <a:gd name="connsiteX51" fmla="*/ 183290 w 230381"/>
              <a:gd name="connsiteY51" fmla="*/ 28386 h 248592"/>
              <a:gd name="connsiteX52" fmla="*/ 182327 w 230381"/>
              <a:gd name="connsiteY52" fmla="*/ 29348 h 248592"/>
              <a:gd name="connsiteX53" fmla="*/ 181090 w 230381"/>
              <a:gd name="connsiteY53" fmla="*/ 40209 h 248592"/>
              <a:gd name="connsiteX54" fmla="*/ 173941 w 230381"/>
              <a:gd name="connsiteY54" fmla="*/ 76641 h 248592"/>
              <a:gd name="connsiteX55" fmla="*/ 162942 w 230381"/>
              <a:gd name="connsiteY55" fmla="*/ 107024 h 248592"/>
              <a:gd name="connsiteX56" fmla="*/ 158543 w 230381"/>
              <a:gd name="connsiteY56" fmla="*/ 116922 h 248592"/>
              <a:gd name="connsiteX57" fmla="*/ 12677 w 230381"/>
              <a:gd name="connsiteY57" fmla="*/ 27698 h 248592"/>
              <a:gd name="connsiteX58" fmla="*/ 12677 w 230381"/>
              <a:gd name="connsiteY58" fmla="*/ 31135 h 248592"/>
              <a:gd name="connsiteX59" fmla="*/ 21339 w 230381"/>
              <a:gd name="connsiteY59" fmla="*/ 58631 h 248592"/>
              <a:gd name="connsiteX60" fmla="*/ 42098 w 230381"/>
              <a:gd name="connsiteY60" fmla="*/ 91214 h 248592"/>
              <a:gd name="connsiteX61" fmla="*/ 69594 w 230381"/>
              <a:gd name="connsiteY61" fmla="*/ 115960 h 248592"/>
              <a:gd name="connsiteX62" fmla="*/ 70556 w 230381"/>
              <a:gd name="connsiteY62" fmla="*/ 115960 h 248592"/>
              <a:gd name="connsiteX63" fmla="*/ 70556 w 230381"/>
              <a:gd name="connsiteY63" fmla="*/ 115135 h 248592"/>
              <a:gd name="connsiteX64" fmla="*/ 58870 w 230381"/>
              <a:gd name="connsiteY64" fmla="*/ 87639 h 248592"/>
              <a:gd name="connsiteX65" fmla="*/ 50622 w 230381"/>
              <a:gd name="connsiteY65" fmla="*/ 56569 h 248592"/>
              <a:gd name="connsiteX66" fmla="*/ 46635 w 230381"/>
              <a:gd name="connsiteY66" fmla="*/ 27698 h 248592"/>
              <a:gd name="connsiteX67" fmla="*/ 45260 w 230381"/>
              <a:gd name="connsiteY67" fmla="*/ 26461 h 248592"/>
              <a:gd name="connsiteX68" fmla="*/ 12677 w 230381"/>
              <a:gd name="connsiteY68" fmla="*/ 26461 h 248592"/>
              <a:gd name="connsiteX69" fmla="*/ 114962 w 230381"/>
              <a:gd name="connsiteY69" fmla="*/ 33610 h 248592"/>
              <a:gd name="connsiteX70" fmla="*/ 114962 w 230381"/>
              <a:gd name="connsiteY70" fmla="*/ 34572 h 248592"/>
              <a:gd name="connsiteX71" fmla="*/ 107676 w 230381"/>
              <a:gd name="connsiteY71" fmla="*/ 51482 h 248592"/>
              <a:gd name="connsiteX72" fmla="*/ 105338 w 230381"/>
              <a:gd name="connsiteY72" fmla="*/ 53269 h 248592"/>
              <a:gd name="connsiteX73" fmla="*/ 88429 w 230381"/>
              <a:gd name="connsiteY73" fmla="*/ 54782 h 248592"/>
              <a:gd name="connsiteX74" fmla="*/ 85954 w 230381"/>
              <a:gd name="connsiteY74" fmla="*/ 54782 h 248592"/>
              <a:gd name="connsiteX75" fmla="*/ 87604 w 230381"/>
              <a:gd name="connsiteY75" fmla="*/ 56156 h 248592"/>
              <a:gd name="connsiteX76" fmla="*/ 101352 w 230381"/>
              <a:gd name="connsiteY76" fmla="*/ 67980 h 248592"/>
              <a:gd name="connsiteX77" fmla="*/ 101352 w 230381"/>
              <a:gd name="connsiteY77" fmla="*/ 69767 h 248592"/>
              <a:gd name="connsiteX78" fmla="*/ 99014 w 230381"/>
              <a:gd name="connsiteY78" fmla="*/ 80215 h 248592"/>
              <a:gd name="connsiteX79" fmla="*/ 96952 w 230381"/>
              <a:gd name="connsiteY79" fmla="*/ 89426 h 248592"/>
              <a:gd name="connsiteX80" fmla="*/ 98052 w 230381"/>
              <a:gd name="connsiteY80" fmla="*/ 89426 h 248592"/>
              <a:gd name="connsiteX81" fmla="*/ 114412 w 230381"/>
              <a:gd name="connsiteY81" fmla="*/ 79803 h 248592"/>
              <a:gd name="connsiteX82" fmla="*/ 115787 w 230381"/>
              <a:gd name="connsiteY82" fmla="*/ 79803 h 248592"/>
              <a:gd name="connsiteX83" fmla="*/ 128298 w 230381"/>
              <a:gd name="connsiteY83" fmla="*/ 87227 h 248592"/>
              <a:gd name="connsiteX84" fmla="*/ 133384 w 230381"/>
              <a:gd name="connsiteY84" fmla="*/ 90251 h 248592"/>
              <a:gd name="connsiteX85" fmla="*/ 129122 w 230381"/>
              <a:gd name="connsiteY85" fmla="*/ 71417 h 248592"/>
              <a:gd name="connsiteX86" fmla="*/ 129122 w 230381"/>
              <a:gd name="connsiteY86" fmla="*/ 69492 h 248592"/>
              <a:gd name="connsiteX87" fmla="*/ 142870 w 230381"/>
              <a:gd name="connsiteY87" fmla="*/ 57806 h 248592"/>
              <a:gd name="connsiteX88" fmla="*/ 144520 w 230381"/>
              <a:gd name="connsiteY88" fmla="*/ 56294 h 248592"/>
              <a:gd name="connsiteX89" fmla="*/ 143833 w 230381"/>
              <a:gd name="connsiteY89" fmla="*/ 56294 h 248592"/>
              <a:gd name="connsiteX90" fmla="*/ 124723 w 230381"/>
              <a:gd name="connsiteY90" fmla="*/ 54507 h 248592"/>
              <a:gd name="connsiteX91" fmla="*/ 122936 w 230381"/>
              <a:gd name="connsiteY91" fmla="*/ 53269 h 248592"/>
              <a:gd name="connsiteX92" fmla="*/ 115512 w 230381"/>
              <a:gd name="connsiteY92" fmla="*/ 35947 h 2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0381" h="248592">
                <a:moveTo>
                  <a:pt x="44847" y="14912"/>
                </a:moveTo>
                <a:lnTo>
                  <a:pt x="44847" y="6664"/>
                </a:lnTo>
                <a:cubicBezTo>
                  <a:pt x="44531" y="3185"/>
                  <a:pt x="47102" y="106"/>
                  <a:pt x="50580" y="-197"/>
                </a:cubicBezTo>
                <a:cubicBezTo>
                  <a:pt x="50910" y="-224"/>
                  <a:pt x="51254" y="-238"/>
                  <a:pt x="51584" y="-210"/>
                </a:cubicBezTo>
                <a:lnTo>
                  <a:pt x="177653" y="-210"/>
                </a:lnTo>
                <a:cubicBezTo>
                  <a:pt x="181049" y="-540"/>
                  <a:pt x="184087" y="1934"/>
                  <a:pt x="184417" y="5330"/>
                </a:cubicBezTo>
                <a:cubicBezTo>
                  <a:pt x="184472" y="5825"/>
                  <a:pt x="184458" y="6320"/>
                  <a:pt x="184389" y="6801"/>
                </a:cubicBezTo>
                <a:lnTo>
                  <a:pt x="184389" y="14912"/>
                </a:lnTo>
                <a:lnTo>
                  <a:pt x="223021" y="14912"/>
                </a:lnTo>
                <a:cubicBezTo>
                  <a:pt x="226486" y="14500"/>
                  <a:pt x="229634" y="16975"/>
                  <a:pt x="230046" y="20439"/>
                </a:cubicBezTo>
                <a:cubicBezTo>
                  <a:pt x="230115" y="20975"/>
                  <a:pt x="230101" y="21525"/>
                  <a:pt x="230033" y="22061"/>
                </a:cubicBezTo>
                <a:cubicBezTo>
                  <a:pt x="229744" y="33816"/>
                  <a:pt x="227324" y="45405"/>
                  <a:pt x="222884" y="56294"/>
                </a:cubicBezTo>
                <a:cubicBezTo>
                  <a:pt x="215693" y="74386"/>
                  <a:pt x="205204" y="90980"/>
                  <a:pt x="191951" y="105237"/>
                </a:cubicBezTo>
                <a:cubicBezTo>
                  <a:pt x="184788" y="113211"/>
                  <a:pt x="176649" y="120277"/>
                  <a:pt x="167754" y="126271"/>
                </a:cubicBezTo>
                <a:cubicBezTo>
                  <a:pt x="161554" y="130368"/>
                  <a:pt x="154721" y="133434"/>
                  <a:pt x="147545" y="135345"/>
                </a:cubicBezTo>
                <a:cubicBezTo>
                  <a:pt x="147105" y="135496"/>
                  <a:pt x="146720" y="135785"/>
                  <a:pt x="146445" y="136169"/>
                </a:cubicBezTo>
                <a:cubicBezTo>
                  <a:pt x="142128" y="141999"/>
                  <a:pt x="137193" y="147347"/>
                  <a:pt x="131735" y="152117"/>
                </a:cubicBezTo>
                <a:cubicBezTo>
                  <a:pt x="131735" y="152117"/>
                  <a:pt x="131735" y="152117"/>
                  <a:pt x="131735" y="153080"/>
                </a:cubicBezTo>
                <a:cubicBezTo>
                  <a:pt x="131735" y="163665"/>
                  <a:pt x="131735" y="174389"/>
                  <a:pt x="131735" y="184975"/>
                </a:cubicBezTo>
                <a:cubicBezTo>
                  <a:pt x="131982" y="193718"/>
                  <a:pt x="134388" y="202270"/>
                  <a:pt x="138746" y="209859"/>
                </a:cubicBezTo>
                <a:cubicBezTo>
                  <a:pt x="141702" y="214767"/>
                  <a:pt x="145524" y="219097"/>
                  <a:pt x="150019" y="222644"/>
                </a:cubicBezTo>
                <a:cubicBezTo>
                  <a:pt x="152907" y="224982"/>
                  <a:pt x="155794" y="227318"/>
                  <a:pt x="158543" y="229793"/>
                </a:cubicBezTo>
                <a:cubicBezTo>
                  <a:pt x="162681" y="233120"/>
                  <a:pt x="164977" y="238234"/>
                  <a:pt x="164730" y="243541"/>
                </a:cubicBezTo>
                <a:cubicBezTo>
                  <a:pt x="164730" y="244503"/>
                  <a:pt x="164730" y="245604"/>
                  <a:pt x="164730" y="246566"/>
                </a:cubicBezTo>
                <a:cubicBezTo>
                  <a:pt x="164730" y="247528"/>
                  <a:pt x="164730" y="248353"/>
                  <a:pt x="163080" y="248353"/>
                </a:cubicBezTo>
                <a:lnTo>
                  <a:pt x="67669" y="248353"/>
                </a:lnTo>
                <a:cubicBezTo>
                  <a:pt x="67669" y="248353"/>
                  <a:pt x="66844" y="248353"/>
                  <a:pt x="66432" y="248353"/>
                </a:cubicBezTo>
                <a:cubicBezTo>
                  <a:pt x="66019" y="248353"/>
                  <a:pt x="65195" y="248353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83" y="210024"/>
                  <a:pt x="95179" y="202833"/>
                  <a:pt x="96677" y="195148"/>
                </a:cubicBezTo>
                <a:cubicBezTo>
                  <a:pt x="98093" y="187669"/>
                  <a:pt x="98698" y="180067"/>
                  <a:pt x="98464" y="172464"/>
                </a:cubicBezTo>
                <a:cubicBezTo>
                  <a:pt x="98464" y="166277"/>
                  <a:pt x="98464" y="160091"/>
                  <a:pt x="98464" y="153767"/>
                </a:cubicBezTo>
                <a:cubicBezTo>
                  <a:pt x="98506" y="152997"/>
                  <a:pt x="98135" y="152269"/>
                  <a:pt x="97502" y="151842"/>
                </a:cubicBezTo>
                <a:cubicBezTo>
                  <a:pt x="92360" y="147292"/>
                  <a:pt x="87741" y="142164"/>
                  <a:pt x="83754" y="136582"/>
                </a:cubicBezTo>
                <a:cubicBezTo>
                  <a:pt x="83149" y="135867"/>
                  <a:pt x="82325" y="135386"/>
                  <a:pt x="81417" y="135207"/>
                </a:cubicBezTo>
                <a:cubicBezTo>
                  <a:pt x="75478" y="133668"/>
                  <a:pt x="69814" y="131206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8"/>
                  <a:pt x="13914" y="71692"/>
                </a:cubicBezTo>
                <a:cubicBezTo>
                  <a:pt x="9213" y="62962"/>
                  <a:pt x="5473" y="53737"/>
                  <a:pt x="2779" y="44196"/>
                </a:cubicBezTo>
                <a:cubicBezTo>
                  <a:pt x="950" y="37143"/>
                  <a:pt x="-53" y="29898"/>
                  <a:pt x="-246" y="22611"/>
                </a:cubicBezTo>
                <a:cubicBezTo>
                  <a:pt x="-658" y="19064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2"/>
                </a:cubicBezTo>
                <a:lnTo>
                  <a:pt x="45397" y="15462"/>
                </a:lnTo>
                <a:close/>
                <a:moveTo>
                  <a:pt x="158543" y="116922"/>
                </a:moveTo>
                <a:lnTo>
                  <a:pt x="159643" y="116922"/>
                </a:lnTo>
                <a:cubicBezTo>
                  <a:pt x="165335" y="113211"/>
                  <a:pt x="170683" y="108976"/>
                  <a:pt x="175591" y="104274"/>
                </a:cubicBezTo>
                <a:cubicBezTo>
                  <a:pt x="187222" y="93180"/>
                  <a:pt x="196983" y="80270"/>
                  <a:pt x="204461" y="66055"/>
                </a:cubicBezTo>
                <a:cubicBezTo>
                  <a:pt x="210071" y="55854"/>
                  <a:pt x="213975" y="44801"/>
                  <a:pt x="216010" y="33335"/>
                </a:cubicBezTo>
                <a:cubicBezTo>
                  <a:pt x="216010" y="31685"/>
                  <a:pt x="216010" y="30035"/>
                  <a:pt x="216010" y="28386"/>
                </a:cubicBezTo>
                <a:lnTo>
                  <a:pt x="183290" y="28386"/>
                </a:lnTo>
                <a:cubicBezTo>
                  <a:pt x="183290" y="28386"/>
                  <a:pt x="182327" y="28386"/>
                  <a:pt x="182327" y="29348"/>
                </a:cubicBezTo>
                <a:cubicBezTo>
                  <a:pt x="182327" y="32922"/>
                  <a:pt x="181640" y="36634"/>
                  <a:pt x="181090" y="40209"/>
                </a:cubicBezTo>
                <a:cubicBezTo>
                  <a:pt x="179605" y="52513"/>
                  <a:pt x="177227" y="64694"/>
                  <a:pt x="173941" y="76641"/>
                </a:cubicBezTo>
                <a:cubicBezTo>
                  <a:pt x="171122" y="87062"/>
                  <a:pt x="167438" y="97222"/>
                  <a:pt x="162942" y="107024"/>
                </a:cubicBezTo>
                <a:cubicBezTo>
                  <a:pt x="162118" y="109911"/>
                  <a:pt x="160330" y="113211"/>
                  <a:pt x="158543" y="116922"/>
                </a:cubicBezTo>
                <a:close/>
                <a:moveTo>
                  <a:pt x="12677" y="27698"/>
                </a:moveTo>
                <a:lnTo>
                  <a:pt x="12677" y="31135"/>
                </a:lnTo>
                <a:cubicBezTo>
                  <a:pt x="14272" y="40662"/>
                  <a:pt x="17187" y="49915"/>
                  <a:pt x="21339" y="58631"/>
                </a:cubicBezTo>
                <a:cubicBezTo>
                  <a:pt x="26714" y="70399"/>
                  <a:pt x="33698" y="81370"/>
                  <a:pt x="42098" y="91214"/>
                </a:cubicBezTo>
                <a:cubicBezTo>
                  <a:pt x="49962" y="100810"/>
                  <a:pt x="59228" y="109155"/>
                  <a:pt x="69594" y="115960"/>
                </a:cubicBezTo>
                <a:lnTo>
                  <a:pt x="70556" y="115960"/>
                </a:lnTo>
                <a:cubicBezTo>
                  <a:pt x="70666" y="115699"/>
                  <a:pt x="70666" y="115396"/>
                  <a:pt x="70556" y="115135"/>
                </a:cubicBezTo>
                <a:cubicBezTo>
                  <a:pt x="65909" y="106309"/>
                  <a:pt x="62005" y="97112"/>
                  <a:pt x="58870" y="87639"/>
                </a:cubicBezTo>
                <a:cubicBezTo>
                  <a:pt x="55433" y="77480"/>
                  <a:pt x="52670" y="67100"/>
                  <a:pt x="50622" y="56569"/>
                </a:cubicBezTo>
                <a:cubicBezTo>
                  <a:pt x="48738" y="47028"/>
                  <a:pt x="47405" y="37390"/>
                  <a:pt x="46635" y="27698"/>
                </a:cubicBezTo>
                <a:cubicBezTo>
                  <a:pt x="46635" y="26736"/>
                  <a:pt x="46635" y="26461"/>
                  <a:pt x="45260" y="26461"/>
                </a:cubicBezTo>
                <a:lnTo>
                  <a:pt x="12677" y="26461"/>
                </a:lnTo>
                <a:close/>
                <a:moveTo>
                  <a:pt x="114962" y="33610"/>
                </a:moveTo>
                <a:lnTo>
                  <a:pt x="114962" y="34572"/>
                </a:lnTo>
                <a:cubicBezTo>
                  <a:pt x="112488" y="40209"/>
                  <a:pt x="110013" y="45845"/>
                  <a:pt x="107676" y="51482"/>
                </a:cubicBezTo>
                <a:cubicBezTo>
                  <a:pt x="107414" y="52554"/>
                  <a:pt x="106438" y="53297"/>
                  <a:pt x="105338" y="53269"/>
                </a:cubicBezTo>
                <a:lnTo>
                  <a:pt x="88429" y="54782"/>
                </a:lnTo>
                <a:lnTo>
                  <a:pt x="85954" y="54782"/>
                </a:lnTo>
                <a:lnTo>
                  <a:pt x="87604" y="56156"/>
                </a:lnTo>
                <a:lnTo>
                  <a:pt x="101352" y="67980"/>
                </a:lnTo>
                <a:cubicBezTo>
                  <a:pt x="101736" y="68516"/>
                  <a:pt x="101736" y="69231"/>
                  <a:pt x="101352" y="69767"/>
                </a:cubicBezTo>
                <a:cubicBezTo>
                  <a:pt x="100527" y="73204"/>
                  <a:pt x="99839" y="76778"/>
                  <a:pt x="99014" y="80215"/>
                </a:cubicBezTo>
                <a:lnTo>
                  <a:pt x="96952" y="89426"/>
                </a:lnTo>
                <a:lnTo>
                  <a:pt x="98052" y="89426"/>
                </a:lnTo>
                <a:lnTo>
                  <a:pt x="114412" y="79803"/>
                </a:lnTo>
                <a:cubicBezTo>
                  <a:pt x="114412" y="79803"/>
                  <a:pt x="115237" y="79803"/>
                  <a:pt x="115787" y="79803"/>
                </a:cubicBezTo>
                <a:lnTo>
                  <a:pt x="128298" y="87227"/>
                </a:lnTo>
                <a:lnTo>
                  <a:pt x="133384" y="90251"/>
                </a:lnTo>
                <a:cubicBezTo>
                  <a:pt x="132009" y="83927"/>
                  <a:pt x="130635" y="77741"/>
                  <a:pt x="129122" y="71417"/>
                </a:cubicBezTo>
                <a:cubicBezTo>
                  <a:pt x="128751" y="70825"/>
                  <a:pt x="128751" y="70083"/>
                  <a:pt x="129122" y="69492"/>
                </a:cubicBezTo>
                <a:lnTo>
                  <a:pt x="142870" y="57806"/>
                </a:lnTo>
                <a:lnTo>
                  <a:pt x="144520" y="56294"/>
                </a:lnTo>
                <a:lnTo>
                  <a:pt x="143833" y="56294"/>
                </a:lnTo>
                <a:lnTo>
                  <a:pt x="124723" y="54507"/>
                </a:lnTo>
                <a:cubicBezTo>
                  <a:pt x="123912" y="54548"/>
                  <a:pt x="123183" y="54039"/>
                  <a:pt x="122936" y="53269"/>
                </a:cubicBezTo>
                <a:lnTo>
                  <a:pt x="115512" y="35947"/>
                </a:ln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9" name="Полилиния: фигура 828">
            <a:extLst>
              <a:ext uri="{FF2B5EF4-FFF2-40B4-BE49-F238E27FC236}">
                <a16:creationId xmlns:a16="http://schemas.microsoft.com/office/drawing/2014/main" id="{AB5A2A54-3B1B-4127-9269-7302531EBAB7}"/>
              </a:ext>
            </a:extLst>
          </p:cNvPr>
          <p:cNvSpPr/>
          <p:nvPr/>
        </p:nvSpPr>
        <p:spPr>
          <a:xfrm>
            <a:off x="6561864" y="4983500"/>
            <a:ext cx="229968" cy="248730"/>
          </a:xfrm>
          <a:custGeom>
            <a:avLst/>
            <a:gdLst>
              <a:gd name="connsiteX0" fmla="*/ 44435 w 229968"/>
              <a:gd name="connsiteY0" fmla="*/ 14500 h 248730"/>
              <a:gd name="connsiteX1" fmla="*/ 44435 w 229968"/>
              <a:gd name="connsiteY1" fmla="*/ 6664 h 248730"/>
              <a:gd name="connsiteX2" fmla="*/ 50168 w 229968"/>
              <a:gd name="connsiteY2" fmla="*/ -196 h 248730"/>
              <a:gd name="connsiteX3" fmla="*/ 51171 w 229968"/>
              <a:gd name="connsiteY3" fmla="*/ -210 h 248730"/>
              <a:gd name="connsiteX4" fmla="*/ 177240 w 229968"/>
              <a:gd name="connsiteY4" fmla="*/ -210 h 248730"/>
              <a:gd name="connsiteX5" fmla="*/ 184004 w 229968"/>
              <a:gd name="connsiteY5" fmla="*/ 5344 h 248730"/>
              <a:gd name="connsiteX6" fmla="*/ 183977 w 229968"/>
              <a:gd name="connsiteY6" fmla="*/ 6801 h 248730"/>
              <a:gd name="connsiteX7" fmla="*/ 183977 w 229968"/>
              <a:gd name="connsiteY7" fmla="*/ 15050 h 248730"/>
              <a:gd name="connsiteX8" fmla="*/ 222608 w 229968"/>
              <a:gd name="connsiteY8" fmla="*/ 15050 h 248730"/>
              <a:gd name="connsiteX9" fmla="*/ 229634 w 229968"/>
              <a:gd name="connsiteY9" fmla="*/ 20577 h 248730"/>
              <a:gd name="connsiteX10" fmla="*/ 229620 w 229968"/>
              <a:gd name="connsiteY10" fmla="*/ 22199 h 248730"/>
              <a:gd name="connsiteX11" fmla="*/ 222471 w 229968"/>
              <a:gd name="connsiteY11" fmla="*/ 56431 h 248730"/>
              <a:gd name="connsiteX12" fmla="*/ 191538 w 229968"/>
              <a:gd name="connsiteY12" fmla="*/ 105374 h 248730"/>
              <a:gd name="connsiteX13" fmla="*/ 167342 w 229968"/>
              <a:gd name="connsiteY13" fmla="*/ 126408 h 248730"/>
              <a:gd name="connsiteX14" fmla="*/ 147132 w 229968"/>
              <a:gd name="connsiteY14" fmla="*/ 135482 h 248730"/>
              <a:gd name="connsiteX15" fmla="*/ 146033 w 229968"/>
              <a:gd name="connsiteY15" fmla="*/ 136307 h 248730"/>
              <a:gd name="connsiteX16" fmla="*/ 131322 w 229968"/>
              <a:gd name="connsiteY16" fmla="*/ 152255 h 248730"/>
              <a:gd name="connsiteX17" fmla="*/ 131322 w 229968"/>
              <a:gd name="connsiteY17" fmla="*/ 153217 h 248730"/>
              <a:gd name="connsiteX18" fmla="*/ 131322 w 229968"/>
              <a:gd name="connsiteY18" fmla="*/ 185113 h 248730"/>
              <a:gd name="connsiteX19" fmla="*/ 138334 w 229968"/>
              <a:gd name="connsiteY19" fmla="*/ 209996 h 248730"/>
              <a:gd name="connsiteX20" fmla="*/ 149607 w 229968"/>
              <a:gd name="connsiteY20" fmla="*/ 222782 h 248730"/>
              <a:gd name="connsiteX21" fmla="*/ 158131 w 229968"/>
              <a:gd name="connsiteY21" fmla="*/ 229931 h 248730"/>
              <a:gd name="connsiteX22" fmla="*/ 164317 w 229968"/>
              <a:gd name="connsiteY22" fmla="*/ 243679 h 248730"/>
              <a:gd name="connsiteX23" fmla="*/ 164317 w 229968"/>
              <a:gd name="connsiteY23" fmla="*/ 246703 h 248730"/>
              <a:gd name="connsiteX24" fmla="*/ 162668 w 229968"/>
              <a:gd name="connsiteY24" fmla="*/ 248490 h 248730"/>
              <a:gd name="connsiteX25" fmla="*/ 66432 w 229968"/>
              <a:gd name="connsiteY25" fmla="*/ 248490 h 248730"/>
              <a:gd name="connsiteX26" fmla="*/ 65195 w 229968"/>
              <a:gd name="connsiteY26" fmla="*/ 247253 h 248730"/>
              <a:gd name="connsiteX27" fmla="*/ 67531 w 229968"/>
              <a:gd name="connsiteY27" fmla="*/ 234330 h 248730"/>
              <a:gd name="connsiteX28" fmla="*/ 74955 w 229968"/>
              <a:gd name="connsiteY28" fmla="*/ 226769 h 248730"/>
              <a:gd name="connsiteX29" fmla="*/ 86779 w 229968"/>
              <a:gd name="connsiteY29" fmla="*/ 216045 h 248730"/>
              <a:gd name="connsiteX30" fmla="*/ 96678 w 229968"/>
              <a:gd name="connsiteY30" fmla="*/ 195148 h 248730"/>
              <a:gd name="connsiteX31" fmla="*/ 98464 w 229968"/>
              <a:gd name="connsiteY31" fmla="*/ 172464 h 248730"/>
              <a:gd name="connsiteX32" fmla="*/ 98464 w 229968"/>
              <a:gd name="connsiteY32" fmla="*/ 153904 h 248730"/>
              <a:gd name="connsiteX33" fmla="*/ 97502 w 229968"/>
              <a:gd name="connsiteY33" fmla="*/ 151842 h 248730"/>
              <a:gd name="connsiteX34" fmla="*/ 83754 w 229968"/>
              <a:gd name="connsiteY34" fmla="*/ 136582 h 248730"/>
              <a:gd name="connsiteX35" fmla="*/ 81417 w 229968"/>
              <a:gd name="connsiteY35" fmla="*/ 135207 h 248730"/>
              <a:gd name="connsiteX36" fmla="*/ 64645 w 229968"/>
              <a:gd name="connsiteY36" fmla="*/ 127921 h 248730"/>
              <a:gd name="connsiteX37" fmla="*/ 34949 w 229968"/>
              <a:gd name="connsiteY37" fmla="*/ 102212 h 248730"/>
              <a:gd name="connsiteX38" fmla="*/ 13914 w 229968"/>
              <a:gd name="connsiteY38" fmla="*/ 71692 h 248730"/>
              <a:gd name="connsiteX39" fmla="*/ 2779 w 229968"/>
              <a:gd name="connsiteY39" fmla="*/ 44196 h 248730"/>
              <a:gd name="connsiteX40" fmla="*/ -246 w 229968"/>
              <a:gd name="connsiteY40" fmla="*/ 22611 h 248730"/>
              <a:gd name="connsiteX41" fmla="*/ 5432 w 229968"/>
              <a:gd name="connsiteY41" fmla="*/ 15449 h 248730"/>
              <a:gd name="connsiteX42" fmla="*/ 7041 w 229968"/>
              <a:gd name="connsiteY42" fmla="*/ 15463 h 248730"/>
              <a:gd name="connsiteX43" fmla="*/ 45397 w 229968"/>
              <a:gd name="connsiteY43" fmla="*/ 15463 h 248730"/>
              <a:gd name="connsiteX44" fmla="*/ 158131 w 229968"/>
              <a:gd name="connsiteY44" fmla="*/ 116510 h 248730"/>
              <a:gd name="connsiteX45" fmla="*/ 159231 w 229968"/>
              <a:gd name="connsiteY45" fmla="*/ 116510 h 248730"/>
              <a:gd name="connsiteX46" fmla="*/ 175178 w 229968"/>
              <a:gd name="connsiteY46" fmla="*/ 103862 h 248730"/>
              <a:gd name="connsiteX47" fmla="*/ 204049 w 229968"/>
              <a:gd name="connsiteY47" fmla="*/ 65643 h 248730"/>
              <a:gd name="connsiteX48" fmla="*/ 215597 w 229968"/>
              <a:gd name="connsiteY48" fmla="*/ 32922 h 248730"/>
              <a:gd name="connsiteX49" fmla="*/ 215597 w 229968"/>
              <a:gd name="connsiteY49" fmla="*/ 27973 h 248730"/>
              <a:gd name="connsiteX50" fmla="*/ 182877 w 229968"/>
              <a:gd name="connsiteY50" fmla="*/ 27973 h 248730"/>
              <a:gd name="connsiteX51" fmla="*/ 181915 w 229968"/>
              <a:gd name="connsiteY51" fmla="*/ 28935 h 248730"/>
              <a:gd name="connsiteX52" fmla="*/ 180677 w 229968"/>
              <a:gd name="connsiteY52" fmla="*/ 39796 h 248730"/>
              <a:gd name="connsiteX53" fmla="*/ 173529 w 229968"/>
              <a:gd name="connsiteY53" fmla="*/ 76228 h 248730"/>
              <a:gd name="connsiteX54" fmla="*/ 162530 w 229968"/>
              <a:gd name="connsiteY54" fmla="*/ 106749 h 248730"/>
              <a:gd name="connsiteX55" fmla="*/ 158131 w 229968"/>
              <a:gd name="connsiteY55" fmla="*/ 116647 h 248730"/>
              <a:gd name="connsiteX56" fmla="*/ 12265 w 229968"/>
              <a:gd name="connsiteY56" fmla="*/ 27286 h 248730"/>
              <a:gd name="connsiteX57" fmla="*/ 12265 w 229968"/>
              <a:gd name="connsiteY57" fmla="*/ 30723 h 248730"/>
              <a:gd name="connsiteX58" fmla="*/ 20926 w 229968"/>
              <a:gd name="connsiteY58" fmla="*/ 58219 h 248730"/>
              <a:gd name="connsiteX59" fmla="*/ 41686 w 229968"/>
              <a:gd name="connsiteY59" fmla="*/ 90939 h 248730"/>
              <a:gd name="connsiteX60" fmla="*/ 69182 w 229968"/>
              <a:gd name="connsiteY60" fmla="*/ 115548 h 248730"/>
              <a:gd name="connsiteX61" fmla="*/ 70144 w 229968"/>
              <a:gd name="connsiteY61" fmla="*/ 115548 h 248730"/>
              <a:gd name="connsiteX62" fmla="*/ 70144 w 229968"/>
              <a:gd name="connsiteY62" fmla="*/ 114723 h 248730"/>
              <a:gd name="connsiteX63" fmla="*/ 58458 w 229968"/>
              <a:gd name="connsiteY63" fmla="*/ 87227 h 248730"/>
              <a:gd name="connsiteX64" fmla="*/ 50209 w 229968"/>
              <a:gd name="connsiteY64" fmla="*/ 56157 h 248730"/>
              <a:gd name="connsiteX65" fmla="*/ 46222 w 229968"/>
              <a:gd name="connsiteY65" fmla="*/ 27286 h 248730"/>
              <a:gd name="connsiteX66" fmla="*/ 44847 w 229968"/>
              <a:gd name="connsiteY66" fmla="*/ 26048 h 248730"/>
              <a:gd name="connsiteX67" fmla="*/ 12265 w 229968"/>
              <a:gd name="connsiteY67" fmla="*/ 26048 h 248730"/>
              <a:gd name="connsiteX68" fmla="*/ 114550 w 229968"/>
              <a:gd name="connsiteY68" fmla="*/ 33197 h 248730"/>
              <a:gd name="connsiteX69" fmla="*/ 114550 w 229968"/>
              <a:gd name="connsiteY69" fmla="*/ 34297 h 248730"/>
              <a:gd name="connsiteX70" fmla="*/ 107263 w 229968"/>
              <a:gd name="connsiteY70" fmla="*/ 51207 h 248730"/>
              <a:gd name="connsiteX71" fmla="*/ 104926 w 229968"/>
              <a:gd name="connsiteY71" fmla="*/ 52857 h 248730"/>
              <a:gd name="connsiteX72" fmla="*/ 88016 w 229968"/>
              <a:gd name="connsiteY72" fmla="*/ 54369 h 248730"/>
              <a:gd name="connsiteX73" fmla="*/ 85541 w 229968"/>
              <a:gd name="connsiteY73" fmla="*/ 54369 h 248730"/>
              <a:gd name="connsiteX74" fmla="*/ 87191 w 229968"/>
              <a:gd name="connsiteY74" fmla="*/ 55744 h 248730"/>
              <a:gd name="connsiteX75" fmla="*/ 100939 w 229968"/>
              <a:gd name="connsiteY75" fmla="*/ 67567 h 248730"/>
              <a:gd name="connsiteX76" fmla="*/ 100939 w 229968"/>
              <a:gd name="connsiteY76" fmla="*/ 69354 h 248730"/>
              <a:gd name="connsiteX77" fmla="*/ 98602 w 229968"/>
              <a:gd name="connsiteY77" fmla="*/ 79940 h 248730"/>
              <a:gd name="connsiteX78" fmla="*/ 96540 w 229968"/>
              <a:gd name="connsiteY78" fmla="*/ 89014 h 248730"/>
              <a:gd name="connsiteX79" fmla="*/ 97640 w 229968"/>
              <a:gd name="connsiteY79" fmla="*/ 88327 h 248730"/>
              <a:gd name="connsiteX80" fmla="*/ 114000 w 229968"/>
              <a:gd name="connsiteY80" fmla="*/ 78703 h 248730"/>
              <a:gd name="connsiteX81" fmla="*/ 115375 w 229968"/>
              <a:gd name="connsiteY81" fmla="*/ 78703 h 248730"/>
              <a:gd name="connsiteX82" fmla="*/ 127885 w 229968"/>
              <a:gd name="connsiteY82" fmla="*/ 86127 h 248730"/>
              <a:gd name="connsiteX83" fmla="*/ 132972 w 229968"/>
              <a:gd name="connsiteY83" fmla="*/ 89152 h 248730"/>
              <a:gd name="connsiteX84" fmla="*/ 132972 w 229968"/>
              <a:gd name="connsiteY84" fmla="*/ 88464 h 248730"/>
              <a:gd name="connsiteX85" fmla="*/ 128710 w 229968"/>
              <a:gd name="connsiteY85" fmla="*/ 69629 h 248730"/>
              <a:gd name="connsiteX86" fmla="*/ 128710 w 229968"/>
              <a:gd name="connsiteY86" fmla="*/ 67705 h 248730"/>
              <a:gd name="connsiteX87" fmla="*/ 142458 w 229968"/>
              <a:gd name="connsiteY87" fmla="*/ 56019 h 248730"/>
              <a:gd name="connsiteX88" fmla="*/ 144108 w 229968"/>
              <a:gd name="connsiteY88" fmla="*/ 54507 h 248730"/>
              <a:gd name="connsiteX89" fmla="*/ 143421 w 229968"/>
              <a:gd name="connsiteY89" fmla="*/ 54507 h 248730"/>
              <a:gd name="connsiteX90" fmla="*/ 124311 w 229968"/>
              <a:gd name="connsiteY90" fmla="*/ 52857 h 248730"/>
              <a:gd name="connsiteX91" fmla="*/ 122523 w 229968"/>
              <a:gd name="connsiteY91" fmla="*/ 51482 h 248730"/>
              <a:gd name="connsiteX92" fmla="*/ 115100 w 229968"/>
              <a:gd name="connsiteY92" fmla="*/ 34297 h 248730"/>
              <a:gd name="connsiteX93" fmla="*/ 114137 w 229968"/>
              <a:gd name="connsiteY93" fmla="*/ 33197 h 2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9968" h="248730">
                <a:moveTo>
                  <a:pt x="44435" y="14500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44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5050"/>
                </a:lnTo>
                <a:lnTo>
                  <a:pt x="222608" y="15050"/>
                </a:lnTo>
                <a:cubicBezTo>
                  <a:pt x="226073" y="14637"/>
                  <a:pt x="229222" y="17112"/>
                  <a:pt x="229634" y="20577"/>
                </a:cubicBezTo>
                <a:cubicBezTo>
                  <a:pt x="229703" y="21113"/>
                  <a:pt x="229689" y="21663"/>
                  <a:pt x="229620" y="22199"/>
                </a:cubicBezTo>
                <a:cubicBezTo>
                  <a:pt x="229331" y="33953"/>
                  <a:pt x="226912" y="45543"/>
                  <a:pt x="222471" y="56431"/>
                </a:cubicBezTo>
                <a:cubicBezTo>
                  <a:pt x="215281" y="74524"/>
                  <a:pt x="204791" y="91118"/>
                  <a:pt x="191538" y="105374"/>
                </a:cubicBezTo>
                <a:cubicBezTo>
                  <a:pt x="184376" y="113348"/>
                  <a:pt x="176237" y="120414"/>
                  <a:pt x="167342" y="126408"/>
                </a:cubicBezTo>
                <a:cubicBezTo>
                  <a:pt x="161169" y="130560"/>
                  <a:pt x="154336" y="133626"/>
                  <a:pt x="147132" y="135482"/>
                </a:cubicBezTo>
                <a:cubicBezTo>
                  <a:pt x="146706" y="135675"/>
                  <a:pt x="146335" y="135963"/>
                  <a:pt x="146033" y="136307"/>
                </a:cubicBezTo>
                <a:cubicBezTo>
                  <a:pt x="141715" y="142136"/>
                  <a:pt x="136780" y="147484"/>
                  <a:pt x="131322" y="152255"/>
                </a:cubicBezTo>
                <a:cubicBezTo>
                  <a:pt x="131212" y="152571"/>
                  <a:pt x="131212" y="152901"/>
                  <a:pt x="131322" y="153217"/>
                </a:cubicBezTo>
                <a:cubicBezTo>
                  <a:pt x="131322" y="163803"/>
                  <a:pt x="131322" y="174526"/>
                  <a:pt x="131322" y="185113"/>
                </a:cubicBezTo>
                <a:cubicBezTo>
                  <a:pt x="131570" y="193856"/>
                  <a:pt x="133975" y="202407"/>
                  <a:pt x="138334" y="209996"/>
                </a:cubicBezTo>
                <a:cubicBezTo>
                  <a:pt x="141262" y="214932"/>
                  <a:pt x="145084" y="219262"/>
                  <a:pt x="149607" y="222782"/>
                </a:cubicBezTo>
                <a:cubicBezTo>
                  <a:pt x="152494" y="225256"/>
                  <a:pt x="155381" y="227456"/>
                  <a:pt x="158131" y="229931"/>
                </a:cubicBezTo>
                <a:cubicBezTo>
                  <a:pt x="162241" y="233285"/>
                  <a:pt x="164524" y="238386"/>
                  <a:pt x="164317" y="243679"/>
                </a:cubicBezTo>
                <a:cubicBezTo>
                  <a:pt x="164317" y="244779"/>
                  <a:pt x="164317" y="245741"/>
                  <a:pt x="164317" y="246703"/>
                </a:cubicBezTo>
                <a:cubicBezTo>
                  <a:pt x="164317" y="247666"/>
                  <a:pt x="164317" y="248490"/>
                  <a:pt x="162668" y="248490"/>
                </a:cubicBezTo>
                <a:lnTo>
                  <a:pt x="66432" y="248490"/>
                </a:lnTo>
                <a:cubicBezTo>
                  <a:pt x="66432" y="248490"/>
                  <a:pt x="65195" y="247666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97" y="210037"/>
                  <a:pt x="95206" y="202847"/>
                  <a:pt x="96678" y="195148"/>
                </a:cubicBezTo>
                <a:cubicBezTo>
                  <a:pt x="98107" y="187669"/>
                  <a:pt x="98698" y="180067"/>
                  <a:pt x="98464" y="172464"/>
                </a:cubicBezTo>
                <a:cubicBezTo>
                  <a:pt x="98464" y="166319"/>
                  <a:pt x="98464" y="160132"/>
                  <a:pt x="98464" y="153904"/>
                </a:cubicBezTo>
                <a:cubicBezTo>
                  <a:pt x="98519" y="153093"/>
                  <a:pt x="98162" y="152310"/>
                  <a:pt x="97502" y="151842"/>
                </a:cubicBezTo>
                <a:cubicBezTo>
                  <a:pt x="92360" y="147292"/>
                  <a:pt x="87741" y="142177"/>
                  <a:pt x="83754" y="136582"/>
                </a:cubicBezTo>
                <a:cubicBezTo>
                  <a:pt x="83108" y="135922"/>
                  <a:pt x="82311" y="135441"/>
                  <a:pt x="81417" y="135207"/>
                </a:cubicBezTo>
                <a:cubicBezTo>
                  <a:pt x="75464" y="133736"/>
                  <a:pt x="69786" y="131275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7"/>
                  <a:pt x="13914" y="71692"/>
                </a:cubicBezTo>
                <a:cubicBezTo>
                  <a:pt x="9185" y="62976"/>
                  <a:pt x="5460" y="53750"/>
                  <a:pt x="2779" y="44196"/>
                </a:cubicBezTo>
                <a:cubicBezTo>
                  <a:pt x="936" y="37143"/>
                  <a:pt x="-81" y="29898"/>
                  <a:pt x="-246" y="22611"/>
                </a:cubicBezTo>
                <a:cubicBezTo>
                  <a:pt x="-658" y="19065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3"/>
                </a:cubicBezTo>
                <a:lnTo>
                  <a:pt x="45397" y="15463"/>
                </a:lnTo>
                <a:close/>
                <a:moveTo>
                  <a:pt x="158131" y="116510"/>
                </a:moveTo>
                <a:lnTo>
                  <a:pt x="159231" y="116510"/>
                </a:lnTo>
                <a:cubicBezTo>
                  <a:pt x="164922" y="112798"/>
                  <a:pt x="170270" y="108564"/>
                  <a:pt x="175178" y="103862"/>
                </a:cubicBezTo>
                <a:cubicBezTo>
                  <a:pt x="186809" y="92767"/>
                  <a:pt x="196570" y="79858"/>
                  <a:pt x="204049" y="65643"/>
                </a:cubicBezTo>
                <a:cubicBezTo>
                  <a:pt x="209672" y="55442"/>
                  <a:pt x="213576" y="44388"/>
                  <a:pt x="215597" y="32922"/>
                </a:cubicBezTo>
                <a:cubicBezTo>
                  <a:pt x="215597" y="31410"/>
                  <a:pt x="215597" y="29623"/>
                  <a:pt x="215597" y="27973"/>
                </a:cubicBezTo>
                <a:lnTo>
                  <a:pt x="182877" y="27973"/>
                </a:lnTo>
                <a:cubicBezTo>
                  <a:pt x="182877" y="27973"/>
                  <a:pt x="181915" y="27973"/>
                  <a:pt x="181915" y="28935"/>
                </a:cubicBezTo>
                <a:cubicBezTo>
                  <a:pt x="181915" y="32648"/>
                  <a:pt x="181227" y="36222"/>
                  <a:pt x="180677" y="39796"/>
                </a:cubicBezTo>
                <a:cubicBezTo>
                  <a:pt x="179193" y="52101"/>
                  <a:pt x="176814" y="64282"/>
                  <a:pt x="173529" y="76228"/>
                </a:cubicBezTo>
                <a:cubicBezTo>
                  <a:pt x="170683" y="86677"/>
                  <a:pt x="167012" y="96891"/>
                  <a:pt x="162530" y="106749"/>
                </a:cubicBezTo>
                <a:cubicBezTo>
                  <a:pt x="161705" y="109499"/>
                  <a:pt x="159918" y="112936"/>
                  <a:pt x="158131" y="116647"/>
                </a:cubicBezTo>
                <a:close/>
                <a:moveTo>
                  <a:pt x="12265" y="27286"/>
                </a:moveTo>
                <a:lnTo>
                  <a:pt x="12265" y="30723"/>
                </a:lnTo>
                <a:cubicBezTo>
                  <a:pt x="13832" y="40250"/>
                  <a:pt x="16746" y="49516"/>
                  <a:pt x="20926" y="58219"/>
                </a:cubicBezTo>
                <a:cubicBezTo>
                  <a:pt x="26329" y="70014"/>
                  <a:pt x="33313" y="81026"/>
                  <a:pt x="41686" y="90939"/>
                </a:cubicBezTo>
                <a:cubicBezTo>
                  <a:pt x="49549" y="100494"/>
                  <a:pt x="58829" y="108784"/>
                  <a:pt x="69182" y="115548"/>
                </a:cubicBezTo>
                <a:lnTo>
                  <a:pt x="70144" y="115548"/>
                </a:lnTo>
                <a:cubicBezTo>
                  <a:pt x="70226" y="115273"/>
                  <a:pt x="70226" y="114998"/>
                  <a:pt x="70144" y="114723"/>
                </a:cubicBezTo>
                <a:cubicBezTo>
                  <a:pt x="65469" y="105910"/>
                  <a:pt x="61565" y="96713"/>
                  <a:pt x="58458" y="87227"/>
                </a:cubicBezTo>
                <a:cubicBezTo>
                  <a:pt x="55021" y="77067"/>
                  <a:pt x="52258" y="66687"/>
                  <a:pt x="50209" y="56157"/>
                </a:cubicBezTo>
                <a:cubicBezTo>
                  <a:pt x="48326" y="46615"/>
                  <a:pt x="46992" y="36978"/>
                  <a:pt x="46222" y="27286"/>
                </a:cubicBezTo>
                <a:cubicBezTo>
                  <a:pt x="46222" y="26323"/>
                  <a:pt x="46222" y="26048"/>
                  <a:pt x="44847" y="26048"/>
                </a:cubicBezTo>
                <a:lnTo>
                  <a:pt x="12265" y="26048"/>
                </a:lnTo>
                <a:close/>
                <a:moveTo>
                  <a:pt x="114550" y="33197"/>
                </a:moveTo>
                <a:lnTo>
                  <a:pt x="114550" y="34297"/>
                </a:lnTo>
                <a:cubicBezTo>
                  <a:pt x="112075" y="39796"/>
                  <a:pt x="109600" y="45433"/>
                  <a:pt x="107263" y="51207"/>
                </a:cubicBezTo>
                <a:cubicBezTo>
                  <a:pt x="106947" y="52224"/>
                  <a:pt x="105984" y="52898"/>
                  <a:pt x="104926" y="52857"/>
                </a:cubicBezTo>
                <a:lnTo>
                  <a:pt x="88016" y="54369"/>
                </a:lnTo>
                <a:lnTo>
                  <a:pt x="85541" y="54369"/>
                </a:lnTo>
                <a:lnTo>
                  <a:pt x="87191" y="55744"/>
                </a:lnTo>
                <a:lnTo>
                  <a:pt x="100939" y="67567"/>
                </a:lnTo>
                <a:cubicBezTo>
                  <a:pt x="101324" y="68103"/>
                  <a:pt x="101324" y="68818"/>
                  <a:pt x="100939" y="69354"/>
                </a:cubicBezTo>
                <a:cubicBezTo>
                  <a:pt x="100114" y="72791"/>
                  <a:pt x="99427" y="76366"/>
                  <a:pt x="98602" y="79940"/>
                </a:cubicBezTo>
                <a:cubicBezTo>
                  <a:pt x="97777" y="83515"/>
                  <a:pt x="97227" y="85852"/>
                  <a:pt x="96540" y="89014"/>
                </a:cubicBezTo>
                <a:lnTo>
                  <a:pt x="97640" y="88327"/>
                </a:lnTo>
                <a:lnTo>
                  <a:pt x="114000" y="78703"/>
                </a:lnTo>
                <a:cubicBezTo>
                  <a:pt x="114000" y="78703"/>
                  <a:pt x="114824" y="78703"/>
                  <a:pt x="115375" y="78703"/>
                </a:cubicBezTo>
                <a:lnTo>
                  <a:pt x="127885" y="86127"/>
                </a:lnTo>
                <a:lnTo>
                  <a:pt x="132972" y="89152"/>
                </a:lnTo>
                <a:cubicBezTo>
                  <a:pt x="133000" y="88918"/>
                  <a:pt x="133000" y="88698"/>
                  <a:pt x="132972" y="88464"/>
                </a:cubicBezTo>
                <a:cubicBezTo>
                  <a:pt x="131597" y="82140"/>
                  <a:pt x="130222" y="75954"/>
                  <a:pt x="128710" y="69629"/>
                </a:cubicBezTo>
                <a:cubicBezTo>
                  <a:pt x="128339" y="69038"/>
                  <a:pt x="128339" y="68296"/>
                  <a:pt x="128710" y="67705"/>
                </a:cubicBezTo>
                <a:lnTo>
                  <a:pt x="142458" y="56019"/>
                </a:lnTo>
                <a:lnTo>
                  <a:pt x="144108" y="54507"/>
                </a:lnTo>
                <a:lnTo>
                  <a:pt x="143421" y="54507"/>
                </a:lnTo>
                <a:lnTo>
                  <a:pt x="124311" y="52857"/>
                </a:lnTo>
                <a:cubicBezTo>
                  <a:pt x="123500" y="52788"/>
                  <a:pt x="122799" y="52252"/>
                  <a:pt x="122523" y="51482"/>
                </a:cubicBezTo>
                <a:lnTo>
                  <a:pt x="115100" y="34297"/>
                </a:lnTo>
                <a:cubicBezTo>
                  <a:pt x="114728" y="33981"/>
                  <a:pt x="114398" y="33610"/>
                  <a:pt x="114137" y="33197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31" name="Группа 830">
            <a:extLst>
              <a:ext uri="{FF2B5EF4-FFF2-40B4-BE49-F238E27FC236}">
                <a16:creationId xmlns:a16="http://schemas.microsoft.com/office/drawing/2014/main" id="{5B2711F4-70A1-4EAB-9152-8D638BEA5BC8}"/>
              </a:ext>
            </a:extLst>
          </p:cNvPr>
          <p:cNvGrpSpPr/>
          <p:nvPr/>
        </p:nvGrpSpPr>
        <p:grpSpPr>
          <a:xfrm>
            <a:off x="7104769" y="4983500"/>
            <a:ext cx="189113" cy="249112"/>
            <a:chOff x="8382083" y="2609965"/>
            <a:chExt cx="189113" cy="249112"/>
          </a:xfrm>
        </p:grpSpPr>
        <p:sp>
          <p:nvSpPr>
            <p:cNvPr id="832" name="Полилиния: фигура 831">
              <a:extLst>
                <a:ext uri="{FF2B5EF4-FFF2-40B4-BE49-F238E27FC236}">
                  <a16:creationId xmlns:a16="http://schemas.microsoft.com/office/drawing/2014/main" id="{C84EF334-54C3-4C54-86F3-C10A890D8A01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3" name="Полилиния: фигура 832">
              <a:extLst>
                <a:ext uri="{FF2B5EF4-FFF2-40B4-BE49-F238E27FC236}">
                  <a16:creationId xmlns:a16="http://schemas.microsoft.com/office/drawing/2014/main" id="{7C5E3431-74DE-4DED-B5D1-EF2A67D6D16D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4" name="Полилиния: фигура 833">
              <a:extLst>
                <a:ext uri="{FF2B5EF4-FFF2-40B4-BE49-F238E27FC236}">
                  <a16:creationId xmlns:a16="http://schemas.microsoft.com/office/drawing/2014/main" id="{67E35200-70A1-4988-BBBA-2391D8840C45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5" name="Полилиния: фигура 834">
              <a:extLst>
                <a:ext uri="{FF2B5EF4-FFF2-40B4-BE49-F238E27FC236}">
                  <a16:creationId xmlns:a16="http://schemas.microsoft.com/office/drawing/2014/main" id="{D08FB4BE-5A84-4B36-8EE8-526B2D6B09B0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6" name="Полилиния: фигура 835">
              <a:extLst>
                <a:ext uri="{FF2B5EF4-FFF2-40B4-BE49-F238E27FC236}">
                  <a16:creationId xmlns:a16="http://schemas.microsoft.com/office/drawing/2014/main" id="{24D4606E-96CF-491A-AB71-E21BC05016B9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7" name="Полилиния: фигура 836">
              <a:extLst>
                <a:ext uri="{FF2B5EF4-FFF2-40B4-BE49-F238E27FC236}">
                  <a16:creationId xmlns:a16="http://schemas.microsoft.com/office/drawing/2014/main" id="{B9CA4BA1-C0C4-4218-8E17-193AA7102B0F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8" name="Полилиния: фигура 837">
              <a:extLst>
                <a:ext uri="{FF2B5EF4-FFF2-40B4-BE49-F238E27FC236}">
                  <a16:creationId xmlns:a16="http://schemas.microsoft.com/office/drawing/2014/main" id="{98EEE877-4A06-4218-B3D4-FD4A74C51A4F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9" name="Группа 838">
            <a:extLst>
              <a:ext uri="{FF2B5EF4-FFF2-40B4-BE49-F238E27FC236}">
                <a16:creationId xmlns:a16="http://schemas.microsoft.com/office/drawing/2014/main" id="{84CCAFFE-3EEF-4400-BF81-4716700DF784}"/>
              </a:ext>
            </a:extLst>
          </p:cNvPr>
          <p:cNvGrpSpPr/>
          <p:nvPr/>
        </p:nvGrpSpPr>
        <p:grpSpPr>
          <a:xfrm>
            <a:off x="7348463" y="4983500"/>
            <a:ext cx="189113" cy="249112"/>
            <a:chOff x="8382083" y="2609965"/>
            <a:chExt cx="189113" cy="249112"/>
          </a:xfrm>
        </p:grpSpPr>
        <p:sp>
          <p:nvSpPr>
            <p:cNvPr id="840" name="Полилиния: фигура 839">
              <a:extLst>
                <a:ext uri="{FF2B5EF4-FFF2-40B4-BE49-F238E27FC236}">
                  <a16:creationId xmlns:a16="http://schemas.microsoft.com/office/drawing/2014/main" id="{C5462442-42A5-4740-BD11-1A650BEC2BAA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1" name="Полилиния: фигура 840">
              <a:extLst>
                <a:ext uri="{FF2B5EF4-FFF2-40B4-BE49-F238E27FC236}">
                  <a16:creationId xmlns:a16="http://schemas.microsoft.com/office/drawing/2014/main" id="{94C60A49-9BB4-4A59-A48D-AB0ADE4F65F2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2" name="Полилиния: фигура 841">
              <a:extLst>
                <a:ext uri="{FF2B5EF4-FFF2-40B4-BE49-F238E27FC236}">
                  <a16:creationId xmlns:a16="http://schemas.microsoft.com/office/drawing/2014/main" id="{7BC6B948-5C85-444F-9351-C511B38FEB4E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3" name="Полилиния: фигура 842">
              <a:extLst>
                <a:ext uri="{FF2B5EF4-FFF2-40B4-BE49-F238E27FC236}">
                  <a16:creationId xmlns:a16="http://schemas.microsoft.com/office/drawing/2014/main" id="{99FF9AF0-552A-4FF9-8093-D2DA7B71DA87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4" name="Полилиния: фигура 843">
              <a:extLst>
                <a:ext uri="{FF2B5EF4-FFF2-40B4-BE49-F238E27FC236}">
                  <a16:creationId xmlns:a16="http://schemas.microsoft.com/office/drawing/2014/main" id="{B38B9CB3-979F-4ED4-820D-86C4DC96E9C8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5" name="Полилиния: фигура 844">
              <a:extLst>
                <a:ext uri="{FF2B5EF4-FFF2-40B4-BE49-F238E27FC236}">
                  <a16:creationId xmlns:a16="http://schemas.microsoft.com/office/drawing/2014/main" id="{72A8EB36-6422-4C03-A8A1-9C2954E5DC2E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6" name="Полилиния: фигура 845">
              <a:extLst>
                <a:ext uri="{FF2B5EF4-FFF2-40B4-BE49-F238E27FC236}">
                  <a16:creationId xmlns:a16="http://schemas.microsoft.com/office/drawing/2014/main" id="{07FF3C86-4BD7-488F-91D4-0EA80932D4B0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48" name="Группа 847">
            <a:extLst>
              <a:ext uri="{FF2B5EF4-FFF2-40B4-BE49-F238E27FC236}">
                <a16:creationId xmlns:a16="http://schemas.microsoft.com/office/drawing/2014/main" id="{3757B821-2DB9-4A9E-8818-1049B089D257}"/>
              </a:ext>
            </a:extLst>
          </p:cNvPr>
          <p:cNvGrpSpPr/>
          <p:nvPr/>
        </p:nvGrpSpPr>
        <p:grpSpPr>
          <a:xfrm>
            <a:off x="7104769" y="5264717"/>
            <a:ext cx="189113" cy="249112"/>
            <a:chOff x="8382083" y="2609965"/>
            <a:chExt cx="189113" cy="249112"/>
          </a:xfrm>
        </p:grpSpPr>
        <p:sp>
          <p:nvSpPr>
            <p:cNvPr id="849" name="Полилиния: фигура 848">
              <a:extLst>
                <a:ext uri="{FF2B5EF4-FFF2-40B4-BE49-F238E27FC236}">
                  <a16:creationId xmlns:a16="http://schemas.microsoft.com/office/drawing/2014/main" id="{91249161-81A5-471C-8724-80A387971188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0" name="Полилиния: фигура 849">
              <a:extLst>
                <a:ext uri="{FF2B5EF4-FFF2-40B4-BE49-F238E27FC236}">
                  <a16:creationId xmlns:a16="http://schemas.microsoft.com/office/drawing/2014/main" id="{5C9CD682-2F4E-4C36-A239-A3932BFF4519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1" name="Полилиния: фигура 850">
              <a:extLst>
                <a:ext uri="{FF2B5EF4-FFF2-40B4-BE49-F238E27FC236}">
                  <a16:creationId xmlns:a16="http://schemas.microsoft.com/office/drawing/2014/main" id="{2CE1E9B4-1828-4BFF-9FBE-215821727656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2" name="Полилиния: фигура 851">
              <a:extLst>
                <a:ext uri="{FF2B5EF4-FFF2-40B4-BE49-F238E27FC236}">
                  <a16:creationId xmlns:a16="http://schemas.microsoft.com/office/drawing/2014/main" id="{C13A2F38-4391-473B-BB0F-AFC3B97614B9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3" name="Полилиния: фигура 852">
              <a:extLst>
                <a:ext uri="{FF2B5EF4-FFF2-40B4-BE49-F238E27FC236}">
                  <a16:creationId xmlns:a16="http://schemas.microsoft.com/office/drawing/2014/main" id="{093DDE7E-A162-4FAA-8C95-5131CC3B1A2A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4" name="Полилиния: фигура 853">
              <a:extLst>
                <a:ext uri="{FF2B5EF4-FFF2-40B4-BE49-F238E27FC236}">
                  <a16:creationId xmlns:a16="http://schemas.microsoft.com/office/drawing/2014/main" id="{083BAF41-6CA7-4213-81E4-ED8F12E20DD9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5" name="Полилиния: фигура 854">
              <a:extLst>
                <a:ext uri="{FF2B5EF4-FFF2-40B4-BE49-F238E27FC236}">
                  <a16:creationId xmlns:a16="http://schemas.microsoft.com/office/drawing/2014/main" id="{ABF2A73C-54BC-4F45-94FB-32D438C79EBD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56" name="Группа 855">
            <a:extLst>
              <a:ext uri="{FF2B5EF4-FFF2-40B4-BE49-F238E27FC236}">
                <a16:creationId xmlns:a16="http://schemas.microsoft.com/office/drawing/2014/main" id="{EDBE0419-AA82-4EFC-BCE3-EAC43577CF51}"/>
              </a:ext>
            </a:extLst>
          </p:cNvPr>
          <p:cNvGrpSpPr/>
          <p:nvPr/>
        </p:nvGrpSpPr>
        <p:grpSpPr>
          <a:xfrm>
            <a:off x="7348463" y="5264717"/>
            <a:ext cx="189113" cy="249112"/>
            <a:chOff x="8382083" y="2609965"/>
            <a:chExt cx="189113" cy="249112"/>
          </a:xfrm>
        </p:grpSpPr>
        <p:sp>
          <p:nvSpPr>
            <p:cNvPr id="857" name="Полилиния: фигура 856">
              <a:extLst>
                <a:ext uri="{FF2B5EF4-FFF2-40B4-BE49-F238E27FC236}">
                  <a16:creationId xmlns:a16="http://schemas.microsoft.com/office/drawing/2014/main" id="{3716ADE9-BD67-4058-B16B-582F636DDF77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8" name="Полилиния: фигура 857">
              <a:extLst>
                <a:ext uri="{FF2B5EF4-FFF2-40B4-BE49-F238E27FC236}">
                  <a16:creationId xmlns:a16="http://schemas.microsoft.com/office/drawing/2014/main" id="{A304D4A7-3290-423B-9D09-25B710502E11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9" name="Полилиния: фигура 858">
              <a:extLst>
                <a:ext uri="{FF2B5EF4-FFF2-40B4-BE49-F238E27FC236}">
                  <a16:creationId xmlns:a16="http://schemas.microsoft.com/office/drawing/2014/main" id="{D596978B-9328-42C1-895B-2E2D55FD8346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0" name="Полилиния: фигура 859">
              <a:extLst>
                <a:ext uri="{FF2B5EF4-FFF2-40B4-BE49-F238E27FC236}">
                  <a16:creationId xmlns:a16="http://schemas.microsoft.com/office/drawing/2014/main" id="{02C6DFEF-4BDA-40F4-B733-7A81A5C0ED03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1" name="Полилиния: фигура 860">
              <a:extLst>
                <a:ext uri="{FF2B5EF4-FFF2-40B4-BE49-F238E27FC236}">
                  <a16:creationId xmlns:a16="http://schemas.microsoft.com/office/drawing/2014/main" id="{0ED79EC5-3858-4098-BA04-AA15EA3971F1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2" name="Полилиния: фигура 861">
              <a:extLst>
                <a:ext uri="{FF2B5EF4-FFF2-40B4-BE49-F238E27FC236}">
                  <a16:creationId xmlns:a16="http://schemas.microsoft.com/office/drawing/2014/main" id="{F5866374-A2FB-4F66-BFD4-E4AF8A4B465E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3" name="Полилиния: фигура 862">
              <a:extLst>
                <a:ext uri="{FF2B5EF4-FFF2-40B4-BE49-F238E27FC236}">
                  <a16:creationId xmlns:a16="http://schemas.microsoft.com/office/drawing/2014/main" id="{816158BF-E7EB-452E-8889-86BECFF81BF1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64" name="Группа 863">
            <a:extLst>
              <a:ext uri="{FF2B5EF4-FFF2-40B4-BE49-F238E27FC236}">
                <a16:creationId xmlns:a16="http://schemas.microsoft.com/office/drawing/2014/main" id="{AB3645F9-BC76-441B-BF39-BC5263926CFF}"/>
              </a:ext>
            </a:extLst>
          </p:cNvPr>
          <p:cNvGrpSpPr/>
          <p:nvPr/>
        </p:nvGrpSpPr>
        <p:grpSpPr>
          <a:xfrm>
            <a:off x="7585106" y="4983500"/>
            <a:ext cx="189113" cy="249112"/>
            <a:chOff x="8382083" y="2609965"/>
            <a:chExt cx="189113" cy="249112"/>
          </a:xfrm>
        </p:grpSpPr>
        <p:sp>
          <p:nvSpPr>
            <p:cNvPr id="865" name="Полилиния: фигура 864">
              <a:extLst>
                <a:ext uri="{FF2B5EF4-FFF2-40B4-BE49-F238E27FC236}">
                  <a16:creationId xmlns:a16="http://schemas.microsoft.com/office/drawing/2014/main" id="{1A1F6BF8-E76D-4204-AF3B-1E4DA7C78154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6" name="Полилиния: фигура 865">
              <a:extLst>
                <a:ext uri="{FF2B5EF4-FFF2-40B4-BE49-F238E27FC236}">
                  <a16:creationId xmlns:a16="http://schemas.microsoft.com/office/drawing/2014/main" id="{FE8216D4-F28F-4D5A-B3CF-2D39FD2ECDF6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7" name="Полилиния: фигура 866">
              <a:extLst>
                <a:ext uri="{FF2B5EF4-FFF2-40B4-BE49-F238E27FC236}">
                  <a16:creationId xmlns:a16="http://schemas.microsoft.com/office/drawing/2014/main" id="{29FA05E5-5A40-41BC-AB6C-CE5A663B6D31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8" name="Полилиния: фигура 867">
              <a:extLst>
                <a:ext uri="{FF2B5EF4-FFF2-40B4-BE49-F238E27FC236}">
                  <a16:creationId xmlns:a16="http://schemas.microsoft.com/office/drawing/2014/main" id="{B6BE2AE8-2499-4B46-9F8D-AF6514A5FAB4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9" name="Полилиния: фигура 868">
              <a:extLst>
                <a:ext uri="{FF2B5EF4-FFF2-40B4-BE49-F238E27FC236}">
                  <a16:creationId xmlns:a16="http://schemas.microsoft.com/office/drawing/2014/main" id="{51D073D7-B12F-44A6-B04B-B4D3DB3692D2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0" name="Полилиния: фигура 869">
              <a:extLst>
                <a:ext uri="{FF2B5EF4-FFF2-40B4-BE49-F238E27FC236}">
                  <a16:creationId xmlns:a16="http://schemas.microsoft.com/office/drawing/2014/main" id="{5B7A19F6-3646-4969-85B4-9FB3A1FA7162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1" name="Полилиния: фигура 870">
              <a:extLst>
                <a:ext uri="{FF2B5EF4-FFF2-40B4-BE49-F238E27FC236}">
                  <a16:creationId xmlns:a16="http://schemas.microsoft.com/office/drawing/2014/main" id="{7C7DDEA9-0C8B-4FF3-AB54-E10190801215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72" name="TextBox 871">
            <a:extLst>
              <a:ext uri="{FF2B5EF4-FFF2-40B4-BE49-F238E27FC236}">
                <a16:creationId xmlns:a16="http://schemas.microsoft.com/office/drawing/2014/main" id="{44D41865-2B47-41E0-A0FB-C8D72C2DD4FD}"/>
              </a:ext>
            </a:extLst>
          </p:cNvPr>
          <p:cNvSpPr txBox="1"/>
          <p:nvPr/>
        </p:nvSpPr>
        <p:spPr>
          <a:xfrm>
            <a:off x="8373112" y="5677492"/>
            <a:ext cx="237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StartupTour</a:t>
            </a:r>
            <a:r>
              <a:rPr lang="en-US" sz="1200" dirty="0"/>
              <a:t> 2023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4" name="Полилиния: фигура 873">
            <a:extLst>
              <a:ext uri="{FF2B5EF4-FFF2-40B4-BE49-F238E27FC236}">
                <a16:creationId xmlns:a16="http://schemas.microsoft.com/office/drawing/2014/main" id="{F8C78BA7-37BD-464A-AA43-FC8256741AA6}"/>
              </a:ext>
            </a:extLst>
          </p:cNvPr>
          <p:cNvSpPr/>
          <p:nvPr/>
        </p:nvSpPr>
        <p:spPr>
          <a:xfrm>
            <a:off x="6561864" y="5717620"/>
            <a:ext cx="229968" cy="248730"/>
          </a:xfrm>
          <a:custGeom>
            <a:avLst/>
            <a:gdLst>
              <a:gd name="connsiteX0" fmla="*/ 44435 w 229968"/>
              <a:gd name="connsiteY0" fmla="*/ 14500 h 248730"/>
              <a:gd name="connsiteX1" fmla="*/ 44435 w 229968"/>
              <a:gd name="connsiteY1" fmla="*/ 6664 h 248730"/>
              <a:gd name="connsiteX2" fmla="*/ 50168 w 229968"/>
              <a:gd name="connsiteY2" fmla="*/ -196 h 248730"/>
              <a:gd name="connsiteX3" fmla="*/ 51171 w 229968"/>
              <a:gd name="connsiteY3" fmla="*/ -210 h 248730"/>
              <a:gd name="connsiteX4" fmla="*/ 177240 w 229968"/>
              <a:gd name="connsiteY4" fmla="*/ -210 h 248730"/>
              <a:gd name="connsiteX5" fmla="*/ 184004 w 229968"/>
              <a:gd name="connsiteY5" fmla="*/ 5344 h 248730"/>
              <a:gd name="connsiteX6" fmla="*/ 183977 w 229968"/>
              <a:gd name="connsiteY6" fmla="*/ 6801 h 248730"/>
              <a:gd name="connsiteX7" fmla="*/ 183977 w 229968"/>
              <a:gd name="connsiteY7" fmla="*/ 15050 h 248730"/>
              <a:gd name="connsiteX8" fmla="*/ 222608 w 229968"/>
              <a:gd name="connsiteY8" fmla="*/ 15050 h 248730"/>
              <a:gd name="connsiteX9" fmla="*/ 229634 w 229968"/>
              <a:gd name="connsiteY9" fmla="*/ 20577 h 248730"/>
              <a:gd name="connsiteX10" fmla="*/ 229620 w 229968"/>
              <a:gd name="connsiteY10" fmla="*/ 22199 h 248730"/>
              <a:gd name="connsiteX11" fmla="*/ 222471 w 229968"/>
              <a:gd name="connsiteY11" fmla="*/ 56431 h 248730"/>
              <a:gd name="connsiteX12" fmla="*/ 191538 w 229968"/>
              <a:gd name="connsiteY12" fmla="*/ 105374 h 248730"/>
              <a:gd name="connsiteX13" fmla="*/ 167342 w 229968"/>
              <a:gd name="connsiteY13" fmla="*/ 126408 h 248730"/>
              <a:gd name="connsiteX14" fmla="*/ 147132 w 229968"/>
              <a:gd name="connsiteY14" fmla="*/ 135482 h 248730"/>
              <a:gd name="connsiteX15" fmla="*/ 146033 w 229968"/>
              <a:gd name="connsiteY15" fmla="*/ 136307 h 248730"/>
              <a:gd name="connsiteX16" fmla="*/ 131322 w 229968"/>
              <a:gd name="connsiteY16" fmla="*/ 152255 h 248730"/>
              <a:gd name="connsiteX17" fmla="*/ 131322 w 229968"/>
              <a:gd name="connsiteY17" fmla="*/ 153217 h 248730"/>
              <a:gd name="connsiteX18" fmla="*/ 131322 w 229968"/>
              <a:gd name="connsiteY18" fmla="*/ 185113 h 248730"/>
              <a:gd name="connsiteX19" fmla="*/ 138334 w 229968"/>
              <a:gd name="connsiteY19" fmla="*/ 209996 h 248730"/>
              <a:gd name="connsiteX20" fmla="*/ 149607 w 229968"/>
              <a:gd name="connsiteY20" fmla="*/ 222782 h 248730"/>
              <a:gd name="connsiteX21" fmla="*/ 158131 w 229968"/>
              <a:gd name="connsiteY21" fmla="*/ 229931 h 248730"/>
              <a:gd name="connsiteX22" fmla="*/ 164317 w 229968"/>
              <a:gd name="connsiteY22" fmla="*/ 243679 h 248730"/>
              <a:gd name="connsiteX23" fmla="*/ 164317 w 229968"/>
              <a:gd name="connsiteY23" fmla="*/ 246703 h 248730"/>
              <a:gd name="connsiteX24" fmla="*/ 162668 w 229968"/>
              <a:gd name="connsiteY24" fmla="*/ 248490 h 248730"/>
              <a:gd name="connsiteX25" fmla="*/ 66432 w 229968"/>
              <a:gd name="connsiteY25" fmla="*/ 248490 h 248730"/>
              <a:gd name="connsiteX26" fmla="*/ 65195 w 229968"/>
              <a:gd name="connsiteY26" fmla="*/ 247253 h 248730"/>
              <a:gd name="connsiteX27" fmla="*/ 67531 w 229968"/>
              <a:gd name="connsiteY27" fmla="*/ 234330 h 248730"/>
              <a:gd name="connsiteX28" fmla="*/ 74955 w 229968"/>
              <a:gd name="connsiteY28" fmla="*/ 226769 h 248730"/>
              <a:gd name="connsiteX29" fmla="*/ 86779 w 229968"/>
              <a:gd name="connsiteY29" fmla="*/ 216045 h 248730"/>
              <a:gd name="connsiteX30" fmla="*/ 96678 w 229968"/>
              <a:gd name="connsiteY30" fmla="*/ 195148 h 248730"/>
              <a:gd name="connsiteX31" fmla="*/ 98464 w 229968"/>
              <a:gd name="connsiteY31" fmla="*/ 172464 h 248730"/>
              <a:gd name="connsiteX32" fmla="*/ 98464 w 229968"/>
              <a:gd name="connsiteY32" fmla="*/ 153904 h 248730"/>
              <a:gd name="connsiteX33" fmla="*/ 97502 w 229968"/>
              <a:gd name="connsiteY33" fmla="*/ 151842 h 248730"/>
              <a:gd name="connsiteX34" fmla="*/ 83754 w 229968"/>
              <a:gd name="connsiteY34" fmla="*/ 136582 h 248730"/>
              <a:gd name="connsiteX35" fmla="*/ 81417 w 229968"/>
              <a:gd name="connsiteY35" fmla="*/ 135207 h 248730"/>
              <a:gd name="connsiteX36" fmla="*/ 64645 w 229968"/>
              <a:gd name="connsiteY36" fmla="*/ 127921 h 248730"/>
              <a:gd name="connsiteX37" fmla="*/ 34949 w 229968"/>
              <a:gd name="connsiteY37" fmla="*/ 102212 h 248730"/>
              <a:gd name="connsiteX38" fmla="*/ 13914 w 229968"/>
              <a:gd name="connsiteY38" fmla="*/ 71692 h 248730"/>
              <a:gd name="connsiteX39" fmla="*/ 2779 w 229968"/>
              <a:gd name="connsiteY39" fmla="*/ 44196 h 248730"/>
              <a:gd name="connsiteX40" fmla="*/ -246 w 229968"/>
              <a:gd name="connsiteY40" fmla="*/ 22611 h 248730"/>
              <a:gd name="connsiteX41" fmla="*/ 5432 w 229968"/>
              <a:gd name="connsiteY41" fmla="*/ 15449 h 248730"/>
              <a:gd name="connsiteX42" fmla="*/ 7041 w 229968"/>
              <a:gd name="connsiteY42" fmla="*/ 15463 h 248730"/>
              <a:gd name="connsiteX43" fmla="*/ 45397 w 229968"/>
              <a:gd name="connsiteY43" fmla="*/ 15463 h 248730"/>
              <a:gd name="connsiteX44" fmla="*/ 158131 w 229968"/>
              <a:gd name="connsiteY44" fmla="*/ 116510 h 248730"/>
              <a:gd name="connsiteX45" fmla="*/ 159231 w 229968"/>
              <a:gd name="connsiteY45" fmla="*/ 116510 h 248730"/>
              <a:gd name="connsiteX46" fmla="*/ 175178 w 229968"/>
              <a:gd name="connsiteY46" fmla="*/ 103862 h 248730"/>
              <a:gd name="connsiteX47" fmla="*/ 204049 w 229968"/>
              <a:gd name="connsiteY47" fmla="*/ 65643 h 248730"/>
              <a:gd name="connsiteX48" fmla="*/ 215597 w 229968"/>
              <a:gd name="connsiteY48" fmla="*/ 32922 h 248730"/>
              <a:gd name="connsiteX49" fmla="*/ 215597 w 229968"/>
              <a:gd name="connsiteY49" fmla="*/ 27973 h 248730"/>
              <a:gd name="connsiteX50" fmla="*/ 182877 w 229968"/>
              <a:gd name="connsiteY50" fmla="*/ 27973 h 248730"/>
              <a:gd name="connsiteX51" fmla="*/ 181915 w 229968"/>
              <a:gd name="connsiteY51" fmla="*/ 28935 h 248730"/>
              <a:gd name="connsiteX52" fmla="*/ 180677 w 229968"/>
              <a:gd name="connsiteY52" fmla="*/ 39796 h 248730"/>
              <a:gd name="connsiteX53" fmla="*/ 173529 w 229968"/>
              <a:gd name="connsiteY53" fmla="*/ 76228 h 248730"/>
              <a:gd name="connsiteX54" fmla="*/ 162530 w 229968"/>
              <a:gd name="connsiteY54" fmla="*/ 106749 h 248730"/>
              <a:gd name="connsiteX55" fmla="*/ 158131 w 229968"/>
              <a:gd name="connsiteY55" fmla="*/ 116647 h 248730"/>
              <a:gd name="connsiteX56" fmla="*/ 12265 w 229968"/>
              <a:gd name="connsiteY56" fmla="*/ 27286 h 248730"/>
              <a:gd name="connsiteX57" fmla="*/ 12265 w 229968"/>
              <a:gd name="connsiteY57" fmla="*/ 30723 h 248730"/>
              <a:gd name="connsiteX58" fmla="*/ 20926 w 229968"/>
              <a:gd name="connsiteY58" fmla="*/ 58219 h 248730"/>
              <a:gd name="connsiteX59" fmla="*/ 41686 w 229968"/>
              <a:gd name="connsiteY59" fmla="*/ 90939 h 248730"/>
              <a:gd name="connsiteX60" fmla="*/ 69182 w 229968"/>
              <a:gd name="connsiteY60" fmla="*/ 115548 h 248730"/>
              <a:gd name="connsiteX61" fmla="*/ 70144 w 229968"/>
              <a:gd name="connsiteY61" fmla="*/ 115548 h 248730"/>
              <a:gd name="connsiteX62" fmla="*/ 70144 w 229968"/>
              <a:gd name="connsiteY62" fmla="*/ 114723 h 248730"/>
              <a:gd name="connsiteX63" fmla="*/ 58458 w 229968"/>
              <a:gd name="connsiteY63" fmla="*/ 87227 h 248730"/>
              <a:gd name="connsiteX64" fmla="*/ 50209 w 229968"/>
              <a:gd name="connsiteY64" fmla="*/ 56157 h 248730"/>
              <a:gd name="connsiteX65" fmla="*/ 46222 w 229968"/>
              <a:gd name="connsiteY65" fmla="*/ 27286 h 248730"/>
              <a:gd name="connsiteX66" fmla="*/ 44847 w 229968"/>
              <a:gd name="connsiteY66" fmla="*/ 26048 h 248730"/>
              <a:gd name="connsiteX67" fmla="*/ 12265 w 229968"/>
              <a:gd name="connsiteY67" fmla="*/ 26048 h 248730"/>
              <a:gd name="connsiteX68" fmla="*/ 114550 w 229968"/>
              <a:gd name="connsiteY68" fmla="*/ 33197 h 248730"/>
              <a:gd name="connsiteX69" fmla="*/ 114550 w 229968"/>
              <a:gd name="connsiteY69" fmla="*/ 34297 h 248730"/>
              <a:gd name="connsiteX70" fmla="*/ 107263 w 229968"/>
              <a:gd name="connsiteY70" fmla="*/ 51207 h 248730"/>
              <a:gd name="connsiteX71" fmla="*/ 104926 w 229968"/>
              <a:gd name="connsiteY71" fmla="*/ 52857 h 248730"/>
              <a:gd name="connsiteX72" fmla="*/ 88016 w 229968"/>
              <a:gd name="connsiteY72" fmla="*/ 54369 h 248730"/>
              <a:gd name="connsiteX73" fmla="*/ 85541 w 229968"/>
              <a:gd name="connsiteY73" fmla="*/ 54369 h 248730"/>
              <a:gd name="connsiteX74" fmla="*/ 87191 w 229968"/>
              <a:gd name="connsiteY74" fmla="*/ 55744 h 248730"/>
              <a:gd name="connsiteX75" fmla="*/ 100939 w 229968"/>
              <a:gd name="connsiteY75" fmla="*/ 67567 h 248730"/>
              <a:gd name="connsiteX76" fmla="*/ 100939 w 229968"/>
              <a:gd name="connsiteY76" fmla="*/ 69354 h 248730"/>
              <a:gd name="connsiteX77" fmla="*/ 98602 w 229968"/>
              <a:gd name="connsiteY77" fmla="*/ 79940 h 248730"/>
              <a:gd name="connsiteX78" fmla="*/ 96540 w 229968"/>
              <a:gd name="connsiteY78" fmla="*/ 89014 h 248730"/>
              <a:gd name="connsiteX79" fmla="*/ 97640 w 229968"/>
              <a:gd name="connsiteY79" fmla="*/ 88327 h 248730"/>
              <a:gd name="connsiteX80" fmla="*/ 114000 w 229968"/>
              <a:gd name="connsiteY80" fmla="*/ 78703 h 248730"/>
              <a:gd name="connsiteX81" fmla="*/ 115375 w 229968"/>
              <a:gd name="connsiteY81" fmla="*/ 78703 h 248730"/>
              <a:gd name="connsiteX82" fmla="*/ 127885 w 229968"/>
              <a:gd name="connsiteY82" fmla="*/ 86127 h 248730"/>
              <a:gd name="connsiteX83" fmla="*/ 132972 w 229968"/>
              <a:gd name="connsiteY83" fmla="*/ 89152 h 248730"/>
              <a:gd name="connsiteX84" fmla="*/ 132972 w 229968"/>
              <a:gd name="connsiteY84" fmla="*/ 88464 h 248730"/>
              <a:gd name="connsiteX85" fmla="*/ 128710 w 229968"/>
              <a:gd name="connsiteY85" fmla="*/ 69629 h 248730"/>
              <a:gd name="connsiteX86" fmla="*/ 128710 w 229968"/>
              <a:gd name="connsiteY86" fmla="*/ 67705 h 248730"/>
              <a:gd name="connsiteX87" fmla="*/ 142458 w 229968"/>
              <a:gd name="connsiteY87" fmla="*/ 56019 h 248730"/>
              <a:gd name="connsiteX88" fmla="*/ 144108 w 229968"/>
              <a:gd name="connsiteY88" fmla="*/ 54507 h 248730"/>
              <a:gd name="connsiteX89" fmla="*/ 143421 w 229968"/>
              <a:gd name="connsiteY89" fmla="*/ 54507 h 248730"/>
              <a:gd name="connsiteX90" fmla="*/ 124311 w 229968"/>
              <a:gd name="connsiteY90" fmla="*/ 52857 h 248730"/>
              <a:gd name="connsiteX91" fmla="*/ 122523 w 229968"/>
              <a:gd name="connsiteY91" fmla="*/ 51482 h 248730"/>
              <a:gd name="connsiteX92" fmla="*/ 115100 w 229968"/>
              <a:gd name="connsiteY92" fmla="*/ 34297 h 248730"/>
              <a:gd name="connsiteX93" fmla="*/ 114137 w 229968"/>
              <a:gd name="connsiteY93" fmla="*/ 33197 h 2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9968" h="248730">
                <a:moveTo>
                  <a:pt x="44435" y="14500"/>
                </a:moveTo>
                <a:lnTo>
                  <a:pt x="44435" y="6664"/>
                </a:lnTo>
                <a:cubicBezTo>
                  <a:pt x="44119" y="3186"/>
                  <a:pt x="46690" y="106"/>
                  <a:pt x="50168" y="-196"/>
                </a:cubicBezTo>
                <a:cubicBezTo>
                  <a:pt x="50498" y="-224"/>
                  <a:pt x="50842" y="-238"/>
                  <a:pt x="51171" y="-210"/>
                </a:cubicBezTo>
                <a:lnTo>
                  <a:pt x="177240" y="-210"/>
                </a:lnTo>
                <a:cubicBezTo>
                  <a:pt x="180636" y="-540"/>
                  <a:pt x="183674" y="1935"/>
                  <a:pt x="184004" y="5344"/>
                </a:cubicBezTo>
                <a:cubicBezTo>
                  <a:pt x="184059" y="5825"/>
                  <a:pt x="184046" y="6320"/>
                  <a:pt x="183977" y="6801"/>
                </a:cubicBezTo>
                <a:lnTo>
                  <a:pt x="183977" y="15050"/>
                </a:lnTo>
                <a:lnTo>
                  <a:pt x="222608" y="15050"/>
                </a:lnTo>
                <a:cubicBezTo>
                  <a:pt x="226073" y="14637"/>
                  <a:pt x="229222" y="17112"/>
                  <a:pt x="229634" y="20577"/>
                </a:cubicBezTo>
                <a:cubicBezTo>
                  <a:pt x="229703" y="21113"/>
                  <a:pt x="229689" y="21663"/>
                  <a:pt x="229620" y="22199"/>
                </a:cubicBezTo>
                <a:cubicBezTo>
                  <a:pt x="229331" y="33953"/>
                  <a:pt x="226912" y="45543"/>
                  <a:pt x="222471" y="56431"/>
                </a:cubicBezTo>
                <a:cubicBezTo>
                  <a:pt x="215281" y="74524"/>
                  <a:pt x="204791" y="91118"/>
                  <a:pt x="191538" y="105374"/>
                </a:cubicBezTo>
                <a:cubicBezTo>
                  <a:pt x="184376" y="113348"/>
                  <a:pt x="176237" y="120414"/>
                  <a:pt x="167342" y="126408"/>
                </a:cubicBezTo>
                <a:cubicBezTo>
                  <a:pt x="161169" y="130560"/>
                  <a:pt x="154336" y="133626"/>
                  <a:pt x="147132" y="135482"/>
                </a:cubicBezTo>
                <a:cubicBezTo>
                  <a:pt x="146706" y="135675"/>
                  <a:pt x="146335" y="135963"/>
                  <a:pt x="146033" y="136307"/>
                </a:cubicBezTo>
                <a:cubicBezTo>
                  <a:pt x="141715" y="142136"/>
                  <a:pt x="136780" y="147484"/>
                  <a:pt x="131322" y="152255"/>
                </a:cubicBezTo>
                <a:cubicBezTo>
                  <a:pt x="131212" y="152571"/>
                  <a:pt x="131212" y="152901"/>
                  <a:pt x="131322" y="153217"/>
                </a:cubicBezTo>
                <a:cubicBezTo>
                  <a:pt x="131322" y="163803"/>
                  <a:pt x="131322" y="174526"/>
                  <a:pt x="131322" y="185113"/>
                </a:cubicBezTo>
                <a:cubicBezTo>
                  <a:pt x="131570" y="193856"/>
                  <a:pt x="133975" y="202407"/>
                  <a:pt x="138334" y="209996"/>
                </a:cubicBezTo>
                <a:cubicBezTo>
                  <a:pt x="141262" y="214932"/>
                  <a:pt x="145084" y="219262"/>
                  <a:pt x="149607" y="222782"/>
                </a:cubicBezTo>
                <a:cubicBezTo>
                  <a:pt x="152494" y="225256"/>
                  <a:pt x="155381" y="227456"/>
                  <a:pt x="158131" y="229931"/>
                </a:cubicBezTo>
                <a:cubicBezTo>
                  <a:pt x="162241" y="233285"/>
                  <a:pt x="164524" y="238386"/>
                  <a:pt x="164317" y="243679"/>
                </a:cubicBezTo>
                <a:cubicBezTo>
                  <a:pt x="164317" y="244779"/>
                  <a:pt x="164317" y="245741"/>
                  <a:pt x="164317" y="246703"/>
                </a:cubicBezTo>
                <a:cubicBezTo>
                  <a:pt x="164317" y="247666"/>
                  <a:pt x="164317" y="248490"/>
                  <a:pt x="162668" y="248490"/>
                </a:cubicBezTo>
                <a:lnTo>
                  <a:pt x="66432" y="248490"/>
                </a:lnTo>
                <a:cubicBezTo>
                  <a:pt x="66432" y="248490"/>
                  <a:pt x="65195" y="247666"/>
                  <a:pt x="65195" y="247253"/>
                </a:cubicBezTo>
                <a:cubicBezTo>
                  <a:pt x="64590" y="242813"/>
                  <a:pt x="65401" y="238276"/>
                  <a:pt x="67531" y="234330"/>
                </a:cubicBezTo>
                <a:cubicBezTo>
                  <a:pt x="69539" y="231388"/>
                  <a:pt x="72055" y="228831"/>
                  <a:pt x="74955" y="226769"/>
                </a:cubicBezTo>
                <a:cubicBezTo>
                  <a:pt x="79245" y="223607"/>
                  <a:pt x="83204" y="220005"/>
                  <a:pt x="86779" y="216045"/>
                </a:cubicBezTo>
                <a:cubicBezTo>
                  <a:pt x="91797" y="210037"/>
                  <a:pt x="95206" y="202847"/>
                  <a:pt x="96678" y="195148"/>
                </a:cubicBezTo>
                <a:cubicBezTo>
                  <a:pt x="98107" y="187669"/>
                  <a:pt x="98698" y="180067"/>
                  <a:pt x="98464" y="172464"/>
                </a:cubicBezTo>
                <a:cubicBezTo>
                  <a:pt x="98464" y="166319"/>
                  <a:pt x="98464" y="160132"/>
                  <a:pt x="98464" y="153904"/>
                </a:cubicBezTo>
                <a:cubicBezTo>
                  <a:pt x="98519" y="153093"/>
                  <a:pt x="98162" y="152310"/>
                  <a:pt x="97502" y="151842"/>
                </a:cubicBezTo>
                <a:cubicBezTo>
                  <a:pt x="92360" y="147292"/>
                  <a:pt x="87741" y="142177"/>
                  <a:pt x="83754" y="136582"/>
                </a:cubicBezTo>
                <a:cubicBezTo>
                  <a:pt x="83108" y="135922"/>
                  <a:pt x="82311" y="135441"/>
                  <a:pt x="81417" y="135207"/>
                </a:cubicBezTo>
                <a:cubicBezTo>
                  <a:pt x="75464" y="133736"/>
                  <a:pt x="69786" y="131275"/>
                  <a:pt x="64645" y="127921"/>
                </a:cubicBezTo>
                <a:cubicBezTo>
                  <a:pt x="53495" y="120923"/>
                  <a:pt x="43473" y="112248"/>
                  <a:pt x="34949" y="102212"/>
                </a:cubicBezTo>
                <a:cubicBezTo>
                  <a:pt x="26824" y="92850"/>
                  <a:pt x="19771" y="82607"/>
                  <a:pt x="13914" y="71692"/>
                </a:cubicBezTo>
                <a:cubicBezTo>
                  <a:pt x="9185" y="62976"/>
                  <a:pt x="5460" y="53750"/>
                  <a:pt x="2779" y="44196"/>
                </a:cubicBezTo>
                <a:cubicBezTo>
                  <a:pt x="936" y="37143"/>
                  <a:pt x="-81" y="29898"/>
                  <a:pt x="-246" y="22611"/>
                </a:cubicBezTo>
                <a:cubicBezTo>
                  <a:pt x="-658" y="19065"/>
                  <a:pt x="1885" y="15861"/>
                  <a:pt x="5432" y="15449"/>
                </a:cubicBezTo>
                <a:cubicBezTo>
                  <a:pt x="5968" y="15380"/>
                  <a:pt x="6504" y="15394"/>
                  <a:pt x="7041" y="15463"/>
                </a:cubicBezTo>
                <a:lnTo>
                  <a:pt x="45397" y="15463"/>
                </a:lnTo>
                <a:close/>
                <a:moveTo>
                  <a:pt x="158131" y="116510"/>
                </a:moveTo>
                <a:lnTo>
                  <a:pt x="159231" y="116510"/>
                </a:lnTo>
                <a:cubicBezTo>
                  <a:pt x="164922" y="112798"/>
                  <a:pt x="170270" y="108564"/>
                  <a:pt x="175178" y="103862"/>
                </a:cubicBezTo>
                <a:cubicBezTo>
                  <a:pt x="186809" y="92767"/>
                  <a:pt x="196570" y="79858"/>
                  <a:pt x="204049" y="65643"/>
                </a:cubicBezTo>
                <a:cubicBezTo>
                  <a:pt x="209672" y="55442"/>
                  <a:pt x="213576" y="44388"/>
                  <a:pt x="215597" y="32922"/>
                </a:cubicBezTo>
                <a:cubicBezTo>
                  <a:pt x="215597" y="31410"/>
                  <a:pt x="215597" y="29623"/>
                  <a:pt x="215597" y="27973"/>
                </a:cubicBezTo>
                <a:lnTo>
                  <a:pt x="182877" y="27973"/>
                </a:lnTo>
                <a:cubicBezTo>
                  <a:pt x="182877" y="27973"/>
                  <a:pt x="181915" y="27973"/>
                  <a:pt x="181915" y="28935"/>
                </a:cubicBezTo>
                <a:cubicBezTo>
                  <a:pt x="181915" y="32648"/>
                  <a:pt x="181227" y="36222"/>
                  <a:pt x="180677" y="39796"/>
                </a:cubicBezTo>
                <a:cubicBezTo>
                  <a:pt x="179193" y="52101"/>
                  <a:pt x="176814" y="64282"/>
                  <a:pt x="173529" y="76228"/>
                </a:cubicBezTo>
                <a:cubicBezTo>
                  <a:pt x="170683" y="86677"/>
                  <a:pt x="167012" y="96891"/>
                  <a:pt x="162530" y="106749"/>
                </a:cubicBezTo>
                <a:cubicBezTo>
                  <a:pt x="161705" y="109499"/>
                  <a:pt x="159918" y="112936"/>
                  <a:pt x="158131" y="116647"/>
                </a:cubicBezTo>
                <a:close/>
                <a:moveTo>
                  <a:pt x="12265" y="27286"/>
                </a:moveTo>
                <a:lnTo>
                  <a:pt x="12265" y="30723"/>
                </a:lnTo>
                <a:cubicBezTo>
                  <a:pt x="13832" y="40250"/>
                  <a:pt x="16746" y="49516"/>
                  <a:pt x="20926" y="58219"/>
                </a:cubicBezTo>
                <a:cubicBezTo>
                  <a:pt x="26329" y="70014"/>
                  <a:pt x="33313" y="81026"/>
                  <a:pt x="41686" y="90939"/>
                </a:cubicBezTo>
                <a:cubicBezTo>
                  <a:pt x="49549" y="100494"/>
                  <a:pt x="58829" y="108784"/>
                  <a:pt x="69182" y="115548"/>
                </a:cubicBezTo>
                <a:lnTo>
                  <a:pt x="70144" y="115548"/>
                </a:lnTo>
                <a:cubicBezTo>
                  <a:pt x="70226" y="115273"/>
                  <a:pt x="70226" y="114998"/>
                  <a:pt x="70144" y="114723"/>
                </a:cubicBezTo>
                <a:cubicBezTo>
                  <a:pt x="65469" y="105910"/>
                  <a:pt x="61565" y="96713"/>
                  <a:pt x="58458" y="87227"/>
                </a:cubicBezTo>
                <a:cubicBezTo>
                  <a:pt x="55021" y="77067"/>
                  <a:pt x="52258" y="66687"/>
                  <a:pt x="50209" y="56157"/>
                </a:cubicBezTo>
                <a:cubicBezTo>
                  <a:pt x="48326" y="46615"/>
                  <a:pt x="46992" y="36978"/>
                  <a:pt x="46222" y="27286"/>
                </a:cubicBezTo>
                <a:cubicBezTo>
                  <a:pt x="46222" y="26323"/>
                  <a:pt x="46222" y="26048"/>
                  <a:pt x="44847" y="26048"/>
                </a:cubicBezTo>
                <a:lnTo>
                  <a:pt x="12265" y="26048"/>
                </a:lnTo>
                <a:close/>
                <a:moveTo>
                  <a:pt x="114550" y="33197"/>
                </a:moveTo>
                <a:lnTo>
                  <a:pt x="114550" y="34297"/>
                </a:lnTo>
                <a:cubicBezTo>
                  <a:pt x="112075" y="39796"/>
                  <a:pt x="109600" y="45433"/>
                  <a:pt x="107263" y="51207"/>
                </a:cubicBezTo>
                <a:cubicBezTo>
                  <a:pt x="106947" y="52224"/>
                  <a:pt x="105984" y="52898"/>
                  <a:pt x="104926" y="52857"/>
                </a:cubicBezTo>
                <a:lnTo>
                  <a:pt x="88016" y="54369"/>
                </a:lnTo>
                <a:lnTo>
                  <a:pt x="85541" y="54369"/>
                </a:lnTo>
                <a:lnTo>
                  <a:pt x="87191" y="55744"/>
                </a:lnTo>
                <a:lnTo>
                  <a:pt x="100939" y="67567"/>
                </a:lnTo>
                <a:cubicBezTo>
                  <a:pt x="101324" y="68103"/>
                  <a:pt x="101324" y="68818"/>
                  <a:pt x="100939" y="69354"/>
                </a:cubicBezTo>
                <a:cubicBezTo>
                  <a:pt x="100114" y="72791"/>
                  <a:pt x="99427" y="76366"/>
                  <a:pt x="98602" y="79940"/>
                </a:cubicBezTo>
                <a:cubicBezTo>
                  <a:pt x="97777" y="83515"/>
                  <a:pt x="97227" y="85852"/>
                  <a:pt x="96540" y="89014"/>
                </a:cubicBezTo>
                <a:lnTo>
                  <a:pt x="97640" y="88327"/>
                </a:lnTo>
                <a:lnTo>
                  <a:pt x="114000" y="78703"/>
                </a:lnTo>
                <a:cubicBezTo>
                  <a:pt x="114000" y="78703"/>
                  <a:pt x="114824" y="78703"/>
                  <a:pt x="115375" y="78703"/>
                </a:cubicBezTo>
                <a:lnTo>
                  <a:pt x="127885" y="86127"/>
                </a:lnTo>
                <a:lnTo>
                  <a:pt x="132972" y="89152"/>
                </a:lnTo>
                <a:cubicBezTo>
                  <a:pt x="133000" y="88918"/>
                  <a:pt x="133000" y="88698"/>
                  <a:pt x="132972" y="88464"/>
                </a:cubicBezTo>
                <a:cubicBezTo>
                  <a:pt x="131597" y="82140"/>
                  <a:pt x="130222" y="75954"/>
                  <a:pt x="128710" y="69629"/>
                </a:cubicBezTo>
                <a:cubicBezTo>
                  <a:pt x="128339" y="69038"/>
                  <a:pt x="128339" y="68296"/>
                  <a:pt x="128710" y="67705"/>
                </a:cubicBezTo>
                <a:lnTo>
                  <a:pt x="142458" y="56019"/>
                </a:lnTo>
                <a:lnTo>
                  <a:pt x="144108" y="54507"/>
                </a:lnTo>
                <a:lnTo>
                  <a:pt x="143421" y="54507"/>
                </a:lnTo>
                <a:lnTo>
                  <a:pt x="124311" y="52857"/>
                </a:lnTo>
                <a:cubicBezTo>
                  <a:pt x="123500" y="52788"/>
                  <a:pt x="122799" y="52252"/>
                  <a:pt x="122523" y="51482"/>
                </a:cubicBezTo>
                <a:lnTo>
                  <a:pt x="115100" y="34297"/>
                </a:lnTo>
                <a:cubicBezTo>
                  <a:pt x="114728" y="33981"/>
                  <a:pt x="114398" y="33610"/>
                  <a:pt x="114137" y="33197"/>
                </a:cubicBezTo>
                <a:close/>
              </a:path>
            </a:pathLst>
          </a:custGeom>
          <a:solidFill>
            <a:srgbClr val="F39200"/>
          </a:solidFill>
          <a:ln w="13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75" name="Группа 874">
            <a:extLst>
              <a:ext uri="{FF2B5EF4-FFF2-40B4-BE49-F238E27FC236}">
                <a16:creationId xmlns:a16="http://schemas.microsoft.com/office/drawing/2014/main" id="{5901DDEB-6DF6-4641-AC04-0C4046E17B34}"/>
              </a:ext>
            </a:extLst>
          </p:cNvPr>
          <p:cNvGrpSpPr/>
          <p:nvPr/>
        </p:nvGrpSpPr>
        <p:grpSpPr>
          <a:xfrm>
            <a:off x="7104769" y="5717620"/>
            <a:ext cx="189113" cy="249112"/>
            <a:chOff x="8382083" y="2609965"/>
            <a:chExt cx="189113" cy="249112"/>
          </a:xfrm>
        </p:grpSpPr>
        <p:sp>
          <p:nvSpPr>
            <p:cNvPr id="876" name="Полилиния: фигура 875">
              <a:extLst>
                <a:ext uri="{FF2B5EF4-FFF2-40B4-BE49-F238E27FC236}">
                  <a16:creationId xmlns:a16="http://schemas.microsoft.com/office/drawing/2014/main" id="{18229C64-3C5F-46F4-877F-9676E3CFF2EA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7" name="Полилиния: фигура 876">
              <a:extLst>
                <a:ext uri="{FF2B5EF4-FFF2-40B4-BE49-F238E27FC236}">
                  <a16:creationId xmlns:a16="http://schemas.microsoft.com/office/drawing/2014/main" id="{CE581438-F5CB-4EFD-933F-CF1F67A14DA2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8" name="Полилиния: фигура 877">
              <a:extLst>
                <a:ext uri="{FF2B5EF4-FFF2-40B4-BE49-F238E27FC236}">
                  <a16:creationId xmlns:a16="http://schemas.microsoft.com/office/drawing/2014/main" id="{A1F7C435-5DFA-493F-A305-2208D1BD87C9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9" name="Полилиния: фигура 878">
              <a:extLst>
                <a:ext uri="{FF2B5EF4-FFF2-40B4-BE49-F238E27FC236}">
                  <a16:creationId xmlns:a16="http://schemas.microsoft.com/office/drawing/2014/main" id="{CDFCC596-BD0D-486C-ABAF-08C88FF1D0F7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0" name="Полилиния: фигура 879">
              <a:extLst>
                <a:ext uri="{FF2B5EF4-FFF2-40B4-BE49-F238E27FC236}">
                  <a16:creationId xmlns:a16="http://schemas.microsoft.com/office/drawing/2014/main" id="{DFCD1A2B-2849-47AD-9156-D50F3649093D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1" name="Полилиния: фигура 880">
              <a:extLst>
                <a:ext uri="{FF2B5EF4-FFF2-40B4-BE49-F238E27FC236}">
                  <a16:creationId xmlns:a16="http://schemas.microsoft.com/office/drawing/2014/main" id="{40798A0D-5AE7-4C6F-B6D5-143F532245C4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2" name="Полилиния: фигура 881">
              <a:extLst>
                <a:ext uri="{FF2B5EF4-FFF2-40B4-BE49-F238E27FC236}">
                  <a16:creationId xmlns:a16="http://schemas.microsoft.com/office/drawing/2014/main" id="{FE584B9D-1891-444A-A8F2-1DFF7D5EEE7E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83" name="Группа 882">
            <a:extLst>
              <a:ext uri="{FF2B5EF4-FFF2-40B4-BE49-F238E27FC236}">
                <a16:creationId xmlns:a16="http://schemas.microsoft.com/office/drawing/2014/main" id="{04C75C17-54ED-4C6E-8EBB-F8F9C93ED09A}"/>
              </a:ext>
            </a:extLst>
          </p:cNvPr>
          <p:cNvGrpSpPr/>
          <p:nvPr/>
        </p:nvGrpSpPr>
        <p:grpSpPr>
          <a:xfrm>
            <a:off x="7348463" y="5717620"/>
            <a:ext cx="189113" cy="249112"/>
            <a:chOff x="8382083" y="2609965"/>
            <a:chExt cx="189113" cy="249112"/>
          </a:xfrm>
        </p:grpSpPr>
        <p:sp>
          <p:nvSpPr>
            <p:cNvPr id="884" name="Полилиния: фигура 883">
              <a:extLst>
                <a:ext uri="{FF2B5EF4-FFF2-40B4-BE49-F238E27FC236}">
                  <a16:creationId xmlns:a16="http://schemas.microsoft.com/office/drawing/2014/main" id="{70A35DE1-B6C8-4F6C-B26E-47280A1147B8}"/>
                </a:ext>
              </a:extLst>
            </p:cNvPr>
            <p:cNvSpPr/>
            <p:nvPr/>
          </p:nvSpPr>
          <p:spPr>
            <a:xfrm>
              <a:off x="8382083" y="2609965"/>
              <a:ext cx="119882" cy="230699"/>
            </a:xfrm>
            <a:custGeom>
              <a:avLst/>
              <a:gdLst>
                <a:gd name="connsiteX0" fmla="*/ 119455 w 119882"/>
                <a:gd name="connsiteY0" fmla="*/ -240 h 230699"/>
                <a:gd name="connsiteX1" fmla="*/ 119455 w 119882"/>
                <a:gd name="connsiteY1" fmla="*/ 25469 h 230699"/>
                <a:gd name="connsiteX2" fmla="*/ 25281 w 119882"/>
                <a:gd name="connsiteY2" fmla="*/ 25469 h 230699"/>
                <a:gd name="connsiteX3" fmla="*/ 25281 w 119882"/>
                <a:gd name="connsiteY3" fmla="*/ 31381 h 230699"/>
                <a:gd name="connsiteX4" fmla="*/ 25281 w 119882"/>
                <a:gd name="connsiteY4" fmla="*/ 199106 h 230699"/>
                <a:gd name="connsiteX5" fmla="*/ 31193 w 119882"/>
                <a:gd name="connsiteY5" fmla="*/ 205293 h 230699"/>
                <a:gd name="connsiteX6" fmla="*/ 45766 w 119882"/>
                <a:gd name="connsiteY6" fmla="*/ 205293 h 230699"/>
                <a:gd name="connsiteX7" fmla="*/ 45766 w 119882"/>
                <a:gd name="connsiteY7" fmla="*/ 230451 h 230699"/>
                <a:gd name="connsiteX8" fmla="*/ 43979 w 119882"/>
                <a:gd name="connsiteY8" fmla="*/ 230451 h 230699"/>
                <a:gd name="connsiteX9" fmla="*/ 11258 w 119882"/>
                <a:gd name="connsiteY9" fmla="*/ 230451 h 230699"/>
                <a:gd name="connsiteX10" fmla="*/ 397 w 119882"/>
                <a:gd name="connsiteY10" fmla="*/ 220429 h 230699"/>
                <a:gd name="connsiteX11" fmla="*/ 397 w 119882"/>
                <a:gd name="connsiteY11" fmla="*/ 219590 h 230699"/>
                <a:gd name="connsiteX12" fmla="*/ -290 w 119882"/>
                <a:gd name="connsiteY12" fmla="*/ 200068 h 230699"/>
                <a:gd name="connsiteX13" fmla="*/ -290 w 119882"/>
                <a:gd name="connsiteY13" fmla="*/ 18045 h 230699"/>
                <a:gd name="connsiteX14" fmla="*/ -290 w 119882"/>
                <a:gd name="connsiteY14" fmla="*/ 11859 h 230699"/>
                <a:gd name="connsiteX15" fmla="*/ 11121 w 119882"/>
                <a:gd name="connsiteY15" fmla="*/ 448 h 230699"/>
                <a:gd name="connsiteX16" fmla="*/ 50853 w 119882"/>
                <a:gd name="connsiteY16" fmla="*/ 448 h 230699"/>
                <a:gd name="connsiteX17" fmla="*/ 119593 w 119882"/>
                <a:gd name="connsiteY17" fmla="*/ 448 h 2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882" h="230699">
                  <a:moveTo>
                    <a:pt x="119455" y="-240"/>
                  </a:moveTo>
                  <a:lnTo>
                    <a:pt x="119455" y="25469"/>
                  </a:lnTo>
                  <a:lnTo>
                    <a:pt x="25281" y="25469"/>
                  </a:lnTo>
                  <a:cubicBezTo>
                    <a:pt x="25281" y="27944"/>
                    <a:pt x="25281" y="29731"/>
                    <a:pt x="25281" y="31381"/>
                  </a:cubicBezTo>
                  <a:lnTo>
                    <a:pt x="25281" y="199106"/>
                  </a:lnTo>
                  <a:cubicBezTo>
                    <a:pt x="25281" y="205155"/>
                    <a:pt x="25281" y="205293"/>
                    <a:pt x="31193" y="205293"/>
                  </a:cubicBezTo>
                  <a:lnTo>
                    <a:pt x="45766" y="205293"/>
                  </a:lnTo>
                  <a:lnTo>
                    <a:pt x="45766" y="230451"/>
                  </a:lnTo>
                  <a:cubicBezTo>
                    <a:pt x="45766" y="230451"/>
                    <a:pt x="44528" y="230451"/>
                    <a:pt x="43979" y="230451"/>
                  </a:cubicBezTo>
                  <a:cubicBezTo>
                    <a:pt x="33118" y="230451"/>
                    <a:pt x="22120" y="230451"/>
                    <a:pt x="11258" y="230451"/>
                  </a:cubicBezTo>
                  <a:cubicBezTo>
                    <a:pt x="5498" y="230685"/>
                    <a:pt x="631" y="226203"/>
                    <a:pt x="397" y="220429"/>
                  </a:cubicBezTo>
                  <a:cubicBezTo>
                    <a:pt x="384" y="220154"/>
                    <a:pt x="384" y="219865"/>
                    <a:pt x="397" y="219590"/>
                  </a:cubicBezTo>
                  <a:cubicBezTo>
                    <a:pt x="397" y="213129"/>
                    <a:pt x="-290" y="206530"/>
                    <a:pt x="-290" y="200068"/>
                  </a:cubicBezTo>
                  <a:cubicBezTo>
                    <a:pt x="-290" y="139302"/>
                    <a:pt x="-290" y="78632"/>
                    <a:pt x="-290" y="18045"/>
                  </a:cubicBezTo>
                  <a:cubicBezTo>
                    <a:pt x="-290" y="15983"/>
                    <a:pt x="-290" y="13921"/>
                    <a:pt x="-290" y="11859"/>
                  </a:cubicBezTo>
                  <a:cubicBezTo>
                    <a:pt x="-221" y="5589"/>
                    <a:pt x="4852" y="516"/>
                    <a:pt x="11121" y="448"/>
                  </a:cubicBezTo>
                  <a:cubicBezTo>
                    <a:pt x="24869" y="448"/>
                    <a:pt x="37654" y="448"/>
                    <a:pt x="50853" y="448"/>
                  </a:cubicBezTo>
                  <a:lnTo>
                    <a:pt x="119593" y="448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5" name="Полилиния: фигура 884">
              <a:extLst>
                <a:ext uri="{FF2B5EF4-FFF2-40B4-BE49-F238E27FC236}">
                  <a16:creationId xmlns:a16="http://schemas.microsoft.com/office/drawing/2014/main" id="{60866242-10D4-4DA0-8F65-DA8B8C26E231}"/>
                </a:ext>
              </a:extLst>
            </p:cNvPr>
            <p:cNvSpPr/>
            <p:nvPr/>
          </p:nvSpPr>
          <p:spPr>
            <a:xfrm>
              <a:off x="8475156" y="2682691"/>
              <a:ext cx="96040" cy="158653"/>
            </a:xfrm>
            <a:custGeom>
              <a:avLst/>
              <a:gdLst>
                <a:gd name="connsiteX0" fmla="*/ -290 w 96040"/>
                <a:gd name="connsiteY0" fmla="*/ 158137 h 158653"/>
                <a:gd name="connsiteX1" fmla="*/ -290 w 96040"/>
                <a:gd name="connsiteY1" fmla="*/ 133253 h 158653"/>
                <a:gd name="connsiteX2" fmla="*/ 4522 w 96040"/>
                <a:gd name="connsiteY2" fmla="*/ 133253 h 158653"/>
                <a:gd name="connsiteX3" fmla="*/ 65426 w 96040"/>
                <a:gd name="connsiteY3" fmla="*/ 133253 h 158653"/>
                <a:gd name="connsiteX4" fmla="*/ 71062 w 96040"/>
                <a:gd name="connsiteY4" fmla="*/ 127616 h 158653"/>
                <a:gd name="connsiteX5" fmla="*/ 71062 w 96040"/>
                <a:gd name="connsiteY5" fmla="*/ 4985 h 158653"/>
                <a:gd name="connsiteX6" fmla="*/ 71062 w 96040"/>
                <a:gd name="connsiteY6" fmla="*/ -240 h 158653"/>
                <a:gd name="connsiteX7" fmla="*/ 95671 w 96040"/>
                <a:gd name="connsiteY7" fmla="*/ -240 h 158653"/>
                <a:gd name="connsiteX8" fmla="*/ 95671 w 96040"/>
                <a:gd name="connsiteY8" fmla="*/ 2510 h 158653"/>
                <a:gd name="connsiteX9" fmla="*/ 95671 w 96040"/>
                <a:gd name="connsiteY9" fmla="*/ 143152 h 158653"/>
                <a:gd name="connsiteX10" fmla="*/ 94709 w 96040"/>
                <a:gd name="connsiteY10" fmla="*/ 151263 h 158653"/>
                <a:gd name="connsiteX11" fmla="*/ 84123 w 96040"/>
                <a:gd name="connsiteY11" fmla="*/ 158412 h 158653"/>
                <a:gd name="connsiteX12" fmla="*/ 1635 w 96040"/>
                <a:gd name="connsiteY12" fmla="*/ 158412 h 1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40" h="158653">
                  <a:moveTo>
                    <a:pt x="-290" y="158137"/>
                  </a:moveTo>
                  <a:lnTo>
                    <a:pt x="-290" y="133253"/>
                  </a:lnTo>
                  <a:lnTo>
                    <a:pt x="4522" y="133253"/>
                  </a:lnTo>
                  <a:cubicBezTo>
                    <a:pt x="24869" y="133253"/>
                    <a:pt x="45766" y="133253"/>
                    <a:pt x="65426" y="133253"/>
                  </a:cubicBezTo>
                  <a:cubicBezTo>
                    <a:pt x="69687" y="133253"/>
                    <a:pt x="71062" y="131878"/>
                    <a:pt x="71062" y="127616"/>
                  </a:cubicBezTo>
                  <a:cubicBezTo>
                    <a:pt x="71062" y="86373"/>
                    <a:pt x="71062" y="45953"/>
                    <a:pt x="71062" y="4985"/>
                  </a:cubicBezTo>
                  <a:lnTo>
                    <a:pt x="71062" y="-240"/>
                  </a:lnTo>
                  <a:lnTo>
                    <a:pt x="95671" y="-240"/>
                  </a:lnTo>
                  <a:cubicBezTo>
                    <a:pt x="95726" y="681"/>
                    <a:pt x="95726" y="1589"/>
                    <a:pt x="95671" y="2510"/>
                  </a:cubicBezTo>
                  <a:cubicBezTo>
                    <a:pt x="95671" y="49390"/>
                    <a:pt x="95671" y="96271"/>
                    <a:pt x="95671" y="143152"/>
                  </a:cubicBezTo>
                  <a:cubicBezTo>
                    <a:pt x="95919" y="145888"/>
                    <a:pt x="95589" y="148651"/>
                    <a:pt x="94709" y="151263"/>
                  </a:cubicBezTo>
                  <a:cubicBezTo>
                    <a:pt x="93031" y="155635"/>
                    <a:pt x="88797" y="158494"/>
                    <a:pt x="84123" y="158412"/>
                  </a:cubicBezTo>
                  <a:lnTo>
                    <a:pt x="1635" y="158412"/>
                  </a:ln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6" name="Полилиния: фигура 885">
              <a:extLst>
                <a:ext uri="{FF2B5EF4-FFF2-40B4-BE49-F238E27FC236}">
                  <a16:creationId xmlns:a16="http://schemas.microsoft.com/office/drawing/2014/main" id="{BA6DC3EC-0076-4936-A695-41BFBC50588C}"/>
                </a:ext>
              </a:extLst>
            </p:cNvPr>
            <p:cNvSpPr/>
            <p:nvPr/>
          </p:nvSpPr>
          <p:spPr>
            <a:xfrm>
              <a:off x="8413754" y="2738082"/>
              <a:ext cx="77993" cy="120995"/>
            </a:xfrm>
            <a:custGeom>
              <a:avLst/>
              <a:gdLst>
                <a:gd name="connsiteX0" fmla="*/ 54788 w 77993"/>
                <a:gd name="connsiteY0" fmla="*/ 67964 h 120995"/>
                <a:gd name="connsiteX1" fmla="*/ 54788 w 77993"/>
                <a:gd name="connsiteY1" fmla="*/ 120481 h 120995"/>
                <a:gd name="connsiteX2" fmla="*/ 42828 w 77993"/>
                <a:gd name="connsiteY2" fmla="*/ 113195 h 120995"/>
                <a:gd name="connsiteX3" fmla="*/ 32242 w 77993"/>
                <a:gd name="connsiteY3" fmla="*/ 113195 h 120995"/>
                <a:gd name="connsiteX4" fmla="*/ 20143 w 77993"/>
                <a:gd name="connsiteY4" fmla="*/ 120756 h 120995"/>
                <a:gd name="connsiteX5" fmla="*/ 20143 w 77993"/>
                <a:gd name="connsiteY5" fmla="*/ 68651 h 120995"/>
                <a:gd name="connsiteX6" fmla="*/ 18906 w 77993"/>
                <a:gd name="connsiteY6" fmla="*/ 67826 h 120995"/>
                <a:gd name="connsiteX7" fmla="*/ 9007 w 77993"/>
                <a:gd name="connsiteY7" fmla="*/ 57790 h 120995"/>
                <a:gd name="connsiteX8" fmla="*/ 2958 w 77993"/>
                <a:gd name="connsiteY8" fmla="*/ 44042 h 120995"/>
                <a:gd name="connsiteX9" fmla="*/ 2958 w 77993"/>
                <a:gd name="connsiteY9" fmla="*/ 32769 h 120995"/>
                <a:gd name="connsiteX10" fmla="*/ 9695 w 77993"/>
                <a:gd name="connsiteY10" fmla="*/ 15722 h 120995"/>
                <a:gd name="connsiteX11" fmla="*/ 16294 w 77993"/>
                <a:gd name="connsiteY11" fmla="*/ 9260 h 120995"/>
                <a:gd name="connsiteX12" fmla="*/ 34166 w 77993"/>
                <a:gd name="connsiteY12" fmla="*/ 1698 h 120995"/>
                <a:gd name="connsiteX13" fmla="*/ 41920 w 77993"/>
                <a:gd name="connsiteY13" fmla="*/ 1066 h 120995"/>
                <a:gd name="connsiteX14" fmla="*/ 42552 w 77993"/>
                <a:gd name="connsiteY14" fmla="*/ 1698 h 120995"/>
                <a:gd name="connsiteX15" fmla="*/ 62762 w 77993"/>
                <a:gd name="connsiteY15" fmla="*/ 9947 h 120995"/>
                <a:gd name="connsiteX16" fmla="*/ 67753 w 77993"/>
                <a:gd name="connsiteY16" fmla="*/ 14567 h 120995"/>
                <a:gd name="connsiteX17" fmla="*/ 67711 w 77993"/>
                <a:gd name="connsiteY17" fmla="*/ 15446 h 120995"/>
                <a:gd name="connsiteX18" fmla="*/ 75410 w 77993"/>
                <a:gd name="connsiteY18" fmla="*/ 34144 h 120995"/>
                <a:gd name="connsiteX19" fmla="*/ 76469 w 77993"/>
                <a:gd name="connsiteY19" fmla="*/ 42434 h 120995"/>
                <a:gd name="connsiteX20" fmla="*/ 75410 w 77993"/>
                <a:gd name="connsiteY20" fmla="*/ 43492 h 120995"/>
                <a:gd name="connsiteX21" fmla="*/ 68261 w 77993"/>
                <a:gd name="connsiteY21" fmla="*/ 61227 h 120995"/>
                <a:gd name="connsiteX22" fmla="*/ 62927 w 77993"/>
                <a:gd name="connsiteY22" fmla="*/ 67661 h 120995"/>
                <a:gd name="connsiteX23" fmla="*/ 62350 w 77993"/>
                <a:gd name="connsiteY23" fmla="*/ 67689 h 120995"/>
                <a:gd name="connsiteX24" fmla="*/ 38703 w 77993"/>
                <a:gd name="connsiteY24" fmla="*/ 17921 h 120995"/>
                <a:gd name="connsiteX25" fmla="*/ 18219 w 77993"/>
                <a:gd name="connsiteY25" fmla="*/ 37856 h 120995"/>
                <a:gd name="connsiteX26" fmla="*/ 38153 w 77993"/>
                <a:gd name="connsiteY26" fmla="*/ 58340 h 120995"/>
                <a:gd name="connsiteX27" fmla="*/ 58638 w 77993"/>
                <a:gd name="connsiteY27" fmla="*/ 38406 h 120995"/>
                <a:gd name="connsiteX28" fmla="*/ 58638 w 77993"/>
                <a:gd name="connsiteY28" fmla="*/ 37993 h 120995"/>
                <a:gd name="connsiteX29" fmla="*/ 38703 w 77993"/>
                <a:gd name="connsiteY29" fmla="*/ 17921 h 1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993" h="120995">
                  <a:moveTo>
                    <a:pt x="54788" y="67964"/>
                  </a:moveTo>
                  <a:lnTo>
                    <a:pt x="54788" y="120481"/>
                  </a:lnTo>
                  <a:cubicBezTo>
                    <a:pt x="50389" y="117731"/>
                    <a:pt x="46402" y="115669"/>
                    <a:pt x="42828" y="113195"/>
                  </a:cubicBezTo>
                  <a:cubicBezTo>
                    <a:pt x="39720" y="110733"/>
                    <a:pt x="35349" y="110733"/>
                    <a:pt x="32242" y="113195"/>
                  </a:cubicBezTo>
                  <a:cubicBezTo>
                    <a:pt x="28530" y="115807"/>
                    <a:pt x="24680" y="117869"/>
                    <a:pt x="20143" y="120756"/>
                  </a:cubicBezTo>
                  <a:lnTo>
                    <a:pt x="20143" y="68651"/>
                  </a:lnTo>
                  <a:lnTo>
                    <a:pt x="18906" y="67826"/>
                  </a:lnTo>
                  <a:cubicBezTo>
                    <a:pt x="10382" y="66726"/>
                    <a:pt x="9695" y="66176"/>
                    <a:pt x="9007" y="57790"/>
                  </a:cubicBezTo>
                  <a:cubicBezTo>
                    <a:pt x="8691" y="52635"/>
                    <a:pt x="6547" y="47754"/>
                    <a:pt x="2958" y="44042"/>
                  </a:cubicBezTo>
                  <a:cubicBezTo>
                    <a:pt x="-1304" y="39643"/>
                    <a:pt x="-1441" y="36893"/>
                    <a:pt x="2958" y="32769"/>
                  </a:cubicBezTo>
                  <a:cubicBezTo>
                    <a:pt x="7303" y="28163"/>
                    <a:pt x="9709" y="22059"/>
                    <a:pt x="9695" y="15722"/>
                  </a:cubicBezTo>
                  <a:cubicBezTo>
                    <a:pt x="9695" y="10910"/>
                    <a:pt x="11482" y="9260"/>
                    <a:pt x="16294" y="9260"/>
                  </a:cubicBezTo>
                  <a:cubicBezTo>
                    <a:pt x="23044" y="9342"/>
                    <a:pt x="29519" y="6606"/>
                    <a:pt x="34166" y="1698"/>
                  </a:cubicBezTo>
                  <a:cubicBezTo>
                    <a:pt x="36132" y="-611"/>
                    <a:pt x="39597" y="-900"/>
                    <a:pt x="41920" y="1066"/>
                  </a:cubicBezTo>
                  <a:cubicBezTo>
                    <a:pt x="42140" y="1259"/>
                    <a:pt x="42360" y="1465"/>
                    <a:pt x="42552" y="1698"/>
                  </a:cubicBezTo>
                  <a:cubicBezTo>
                    <a:pt x="47928" y="7019"/>
                    <a:pt x="55201" y="9988"/>
                    <a:pt x="62762" y="9947"/>
                  </a:cubicBezTo>
                  <a:cubicBezTo>
                    <a:pt x="65415" y="9837"/>
                    <a:pt x="67657" y="11913"/>
                    <a:pt x="67753" y="14567"/>
                  </a:cubicBezTo>
                  <a:cubicBezTo>
                    <a:pt x="67766" y="14869"/>
                    <a:pt x="67753" y="15158"/>
                    <a:pt x="67711" y="15446"/>
                  </a:cubicBezTo>
                  <a:cubicBezTo>
                    <a:pt x="67491" y="22485"/>
                    <a:pt x="70296" y="29291"/>
                    <a:pt x="75410" y="34144"/>
                  </a:cubicBezTo>
                  <a:cubicBezTo>
                    <a:pt x="77995" y="36137"/>
                    <a:pt x="78462" y="39863"/>
                    <a:pt x="76469" y="42434"/>
                  </a:cubicBezTo>
                  <a:cubicBezTo>
                    <a:pt x="76153" y="42832"/>
                    <a:pt x="75809" y="43190"/>
                    <a:pt x="75410" y="43492"/>
                  </a:cubicBezTo>
                  <a:cubicBezTo>
                    <a:pt x="70667" y="48153"/>
                    <a:pt x="68069" y="54573"/>
                    <a:pt x="68261" y="61227"/>
                  </a:cubicBezTo>
                  <a:cubicBezTo>
                    <a:pt x="68564" y="64472"/>
                    <a:pt x="66172" y="67359"/>
                    <a:pt x="62927" y="67661"/>
                  </a:cubicBezTo>
                  <a:cubicBezTo>
                    <a:pt x="62735" y="67675"/>
                    <a:pt x="62542" y="67689"/>
                    <a:pt x="62350" y="67689"/>
                  </a:cubicBezTo>
                  <a:close/>
                  <a:moveTo>
                    <a:pt x="38703" y="17921"/>
                  </a:moveTo>
                  <a:cubicBezTo>
                    <a:pt x="27540" y="17770"/>
                    <a:pt x="18370" y="26692"/>
                    <a:pt x="18219" y="37856"/>
                  </a:cubicBezTo>
                  <a:cubicBezTo>
                    <a:pt x="18067" y="49019"/>
                    <a:pt x="26990" y="58189"/>
                    <a:pt x="38153" y="58340"/>
                  </a:cubicBezTo>
                  <a:cubicBezTo>
                    <a:pt x="49317" y="58491"/>
                    <a:pt x="58486" y="49569"/>
                    <a:pt x="58638" y="38406"/>
                  </a:cubicBezTo>
                  <a:cubicBezTo>
                    <a:pt x="58638" y="38268"/>
                    <a:pt x="58638" y="38130"/>
                    <a:pt x="58638" y="37993"/>
                  </a:cubicBezTo>
                  <a:cubicBezTo>
                    <a:pt x="58569" y="26995"/>
                    <a:pt x="49702" y="18072"/>
                    <a:pt x="38703" y="17921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7" name="Полилиния: фигура 886">
              <a:extLst>
                <a:ext uri="{FF2B5EF4-FFF2-40B4-BE49-F238E27FC236}">
                  <a16:creationId xmlns:a16="http://schemas.microsoft.com/office/drawing/2014/main" id="{2C914AED-F6E4-4084-AA29-AC9328FC8043}"/>
                </a:ext>
              </a:extLst>
            </p:cNvPr>
            <p:cNvSpPr/>
            <p:nvPr/>
          </p:nvSpPr>
          <p:spPr>
            <a:xfrm>
              <a:off x="8510290" y="2612164"/>
              <a:ext cx="59864" cy="59422"/>
            </a:xfrm>
            <a:custGeom>
              <a:avLst/>
              <a:gdLst>
                <a:gd name="connsiteX0" fmla="*/ -229 w 59864"/>
                <a:gd name="connsiteY0" fmla="*/ -240 h 59422"/>
                <a:gd name="connsiteX1" fmla="*/ 59575 w 59864"/>
                <a:gd name="connsiteY1" fmla="*/ 59151 h 59422"/>
                <a:gd name="connsiteX2" fmla="*/ 57788 w 59864"/>
                <a:gd name="connsiteY2" fmla="*/ 59151 h 59422"/>
                <a:gd name="connsiteX3" fmla="*/ 12420 w 59864"/>
                <a:gd name="connsiteY3" fmla="*/ 59151 h 59422"/>
                <a:gd name="connsiteX4" fmla="*/ -229 w 59864"/>
                <a:gd name="connsiteY4" fmla="*/ 46091 h 59422"/>
                <a:gd name="connsiteX5" fmla="*/ -229 w 59864"/>
                <a:gd name="connsiteY5" fmla="*/ -240 h 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59422">
                  <a:moveTo>
                    <a:pt x="-229" y="-240"/>
                  </a:moveTo>
                  <a:lnTo>
                    <a:pt x="59575" y="59151"/>
                  </a:lnTo>
                  <a:cubicBezTo>
                    <a:pt x="58984" y="59193"/>
                    <a:pt x="58379" y="59193"/>
                    <a:pt x="57788" y="59151"/>
                  </a:cubicBezTo>
                  <a:cubicBezTo>
                    <a:pt x="42665" y="59151"/>
                    <a:pt x="27543" y="59151"/>
                    <a:pt x="12420" y="59151"/>
                  </a:cubicBezTo>
                  <a:cubicBezTo>
                    <a:pt x="3758" y="59151"/>
                    <a:pt x="-91" y="54890"/>
                    <a:pt x="-229" y="46091"/>
                  </a:cubicBezTo>
                  <a:cubicBezTo>
                    <a:pt x="-366" y="30831"/>
                    <a:pt x="-229" y="15295"/>
                    <a:pt x="-229" y="-24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8" name="Полилиния: фигура 887">
              <a:extLst>
                <a:ext uri="{FF2B5EF4-FFF2-40B4-BE49-F238E27FC236}">
                  <a16:creationId xmlns:a16="http://schemas.microsoft.com/office/drawing/2014/main" id="{255B4BCA-C192-4EBD-9F2A-4AA9F05D7BB6}"/>
                </a:ext>
              </a:extLst>
            </p:cNvPr>
            <p:cNvSpPr/>
            <p:nvPr/>
          </p:nvSpPr>
          <p:spPr>
            <a:xfrm>
              <a:off x="8421950" y="2684202"/>
              <a:ext cx="109613" cy="15454"/>
            </a:xfrm>
            <a:custGeom>
              <a:avLst/>
              <a:gdLst>
                <a:gd name="connsiteX0" fmla="*/ 54429 w 109613"/>
                <a:gd name="connsiteY0" fmla="*/ 15160 h 15454"/>
                <a:gd name="connsiteX1" fmla="*/ 7411 w 109613"/>
                <a:gd name="connsiteY1" fmla="*/ 15160 h 15454"/>
                <a:gd name="connsiteX2" fmla="*/ -109 w 109613"/>
                <a:gd name="connsiteY2" fmla="*/ 9317 h 15454"/>
                <a:gd name="connsiteX3" fmla="*/ -150 w 109613"/>
                <a:gd name="connsiteY3" fmla="*/ 8011 h 15454"/>
                <a:gd name="connsiteX4" fmla="*/ 5211 w 109613"/>
                <a:gd name="connsiteY4" fmla="*/ -100 h 15454"/>
                <a:gd name="connsiteX5" fmla="*/ 6724 w 109613"/>
                <a:gd name="connsiteY5" fmla="*/ -238 h 15454"/>
                <a:gd name="connsiteX6" fmla="*/ 22259 w 109613"/>
                <a:gd name="connsiteY6" fmla="*/ -238 h 15454"/>
                <a:gd name="connsiteX7" fmla="*/ 96635 w 109613"/>
                <a:gd name="connsiteY7" fmla="*/ -238 h 15454"/>
                <a:gd name="connsiteX8" fmla="*/ 102272 w 109613"/>
                <a:gd name="connsiteY8" fmla="*/ -238 h 15454"/>
                <a:gd name="connsiteX9" fmla="*/ 109270 w 109613"/>
                <a:gd name="connsiteY9" fmla="*/ 8602 h 15454"/>
                <a:gd name="connsiteX10" fmla="*/ 107771 w 109613"/>
                <a:gd name="connsiteY10" fmla="*/ 12411 h 15454"/>
                <a:gd name="connsiteX11" fmla="*/ 101860 w 109613"/>
                <a:gd name="connsiteY11" fmla="*/ 14885 h 15454"/>
                <a:gd name="connsiteX12" fmla="*/ 54429 w 109613"/>
                <a:gd name="connsiteY12" fmla="*/ 15160 h 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13" h="15454">
                  <a:moveTo>
                    <a:pt x="54429" y="15160"/>
                  </a:moveTo>
                  <a:lnTo>
                    <a:pt x="7411" y="15160"/>
                  </a:lnTo>
                  <a:cubicBezTo>
                    <a:pt x="3727" y="15628"/>
                    <a:pt x="345" y="13015"/>
                    <a:pt x="-109" y="9317"/>
                  </a:cubicBezTo>
                  <a:cubicBezTo>
                    <a:pt x="-164" y="8877"/>
                    <a:pt x="-178" y="8451"/>
                    <a:pt x="-150" y="8011"/>
                  </a:cubicBezTo>
                  <a:cubicBezTo>
                    <a:pt x="-907" y="4286"/>
                    <a:pt x="1486" y="656"/>
                    <a:pt x="5211" y="-100"/>
                  </a:cubicBezTo>
                  <a:cubicBezTo>
                    <a:pt x="5706" y="-196"/>
                    <a:pt x="6215" y="-251"/>
                    <a:pt x="6724" y="-238"/>
                  </a:cubicBezTo>
                  <a:cubicBezTo>
                    <a:pt x="11811" y="-238"/>
                    <a:pt x="17035" y="-238"/>
                    <a:pt x="22259" y="-238"/>
                  </a:cubicBezTo>
                  <a:lnTo>
                    <a:pt x="96635" y="-238"/>
                  </a:lnTo>
                  <a:lnTo>
                    <a:pt x="102272" y="-238"/>
                  </a:lnTo>
                  <a:cubicBezTo>
                    <a:pt x="106644" y="271"/>
                    <a:pt x="109779" y="4231"/>
                    <a:pt x="109270" y="8602"/>
                  </a:cubicBezTo>
                  <a:cubicBezTo>
                    <a:pt x="109105" y="9977"/>
                    <a:pt x="108596" y="11297"/>
                    <a:pt x="107771" y="12411"/>
                  </a:cubicBezTo>
                  <a:cubicBezTo>
                    <a:pt x="106204" y="13978"/>
                    <a:pt x="104073" y="14858"/>
                    <a:pt x="101860" y="14885"/>
                  </a:cubicBezTo>
                  <a:cubicBezTo>
                    <a:pt x="86049" y="15298"/>
                    <a:pt x="70239" y="15160"/>
                    <a:pt x="54429" y="15160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9" name="Полилиния: фигура 888">
              <a:extLst>
                <a:ext uri="{FF2B5EF4-FFF2-40B4-BE49-F238E27FC236}">
                  <a16:creationId xmlns:a16="http://schemas.microsoft.com/office/drawing/2014/main" id="{FE9DA56F-43F9-4CE2-B09D-7348F654E479}"/>
                </a:ext>
              </a:extLst>
            </p:cNvPr>
            <p:cNvSpPr/>
            <p:nvPr/>
          </p:nvSpPr>
          <p:spPr>
            <a:xfrm>
              <a:off x="8422220" y="2711697"/>
              <a:ext cx="109511" cy="14987"/>
            </a:xfrm>
            <a:custGeom>
              <a:avLst/>
              <a:gdLst>
                <a:gd name="connsiteX0" fmla="*/ 53884 w 109511"/>
                <a:gd name="connsiteY0" fmla="*/ 14611 h 14987"/>
                <a:gd name="connsiteX1" fmla="*/ 7278 w 109511"/>
                <a:gd name="connsiteY1" fmla="*/ 14611 h 14987"/>
                <a:gd name="connsiteX2" fmla="*/ -283 w 109511"/>
                <a:gd name="connsiteY2" fmla="*/ 7324 h 14987"/>
                <a:gd name="connsiteX3" fmla="*/ 6866 w 109511"/>
                <a:gd name="connsiteY3" fmla="*/ -237 h 14987"/>
                <a:gd name="connsiteX4" fmla="*/ 101314 w 109511"/>
                <a:gd name="connsiteY4" fmla="*/ -237 h 14987"/>
                <a:gd name="connsiteX5" fmla="*/ 109219 w 109511"/>
                <a:gd name="connsiteY5" fmla="*/ 7256 h 14987"/>
                <a:gd name="connsiteX6" fmla="*/ 107638 w 109511"/>
                <a:gd name="connsiteY6" fmla="*/ 12136 h 14987"/>
                <a:gd name="connsiteX7" fmla="*/ 101727 w 109511"/>
                <a:gd name="connsiteY7" fmla="*/ 14748 h 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1" h="14987">
                  <a:moveTo>
                    <a:pt x="53884" y="14611"/>
                  </a:moveTo>
                  <a:lnTo>
                    <a:pt x="7278" y="14611"/>
                  </a:lnTo>
                  <a:cubicBezTo>
                    <a:pt x="1779" y="14611"/>
                    <a:pt x="-146" y="12548"/>
                    <a:pt x="-283" y="7324"/>
                  </a:cubicBezTo>
                  <a:cubicBezTo>
                    <a:pt x="-421" y="2100"/>
                    <a:pt x="1642" y="-237"/>
                    <a:pt x="6866" y="-237"/>
                  </a:cubicBezTo>
                  <a:lnTo>
                    <a:pt x="101314" y="-237"/>
                  </a:lnTo>
                  <a:cubicBezTo>
                    <a:pt x="105562" y="-347"/>
                    <a:pt x="109109" y="2994"/>
                    <a:pt x="109219" y="7256"/>
                  </a:cubicBezTo>
                  <a:cubicBezTo>
                    <a:pt x="109261" y="9015"/>
                    <a:pt x="108711" y="10734"/>
                    <a:pt x="107638" y="12136"/>
                  </a:cubicBezTo>
                  <a:cubicBezTo>
                    <a:pt x="106057" y="13703"/>
                    <a:pt x="103954" y="14638"/>
                    <a:pt x="101727" y="14748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0" name="Полилиния: фигура 889">
              <a:extLst>
                <a:ext uri="{FF2B5EF4-FFF2-40B4-BE49-F238E27FC236}">
                  <a16:creationId xmlns:a16="http://schemas.microsoft.com/office/drawing/2014/main" id="{6FFA2BC6-2950-49A3-A364-7E42EBC2963A}"/>
                </a:ext>
              </a:extLst>
            </p:cNvPr>
            <p:cNvSpPr/>
            <p:nvPr/>
          </p:nvSpPr>
          <p:spPr>
            <a:xfrm>
              <a:off x="8422364" y="2657258"/>
              <a:ext cx="71902" cy="14847"/>
            </a:xfrm>
            <a:custGeom>
              <a:avLst/>
              <a:gdLst>
                <a:gd name="connsiteX0" fmla="*/ 35592 w 71902"/>
                <a:gd name="connsiteY0" fmla="*/ 14608 h 14847"/>
                <a:gd name="connsiteX1" fmla="*/ 6584 w 71902"/>
                <a:gd name="connsiteY1" fmla="*/ 14608 h 14847"/>
                <a:gd name="connsiteX2" fmla="*/ -290 w 71902"/>
                <a:gd name="connsiteY2" fmla="*/ 7459 h 14847"/>
                <a:gd name="connsiteX3" fmla="*/ 7134 w 71902"/>
                <a:gd name="connsiteY3" fmla="*/ -240 h 14847"/>
                <a:gd name="connsiteX4" fmla="*/ 43429 w 71902"/>
                <a:gd name="connsiteY4" fmla="*/ -240 h 14847"/>
                <a:gd name="connsiteX5" fmla="*/ 65563 w 71902"/>
                <a:gd name="connsiteY5" fmla="*/ -240 h 14847"/>
                <a:gd name="connsiteX6" fmla="*/ 71612 w 71902"/>
                <a:gd name="connsiteY6" fmla="*/ 7322 h 14847"/>
                <a:gd name="connsiteX7" fmla="*/ 65426 w 71902"/>
                <a:gd name="connsiteY7" fmla="*/ 14333 h 14847"/>
                <a:gd name="connsiteX8" fmla="*/ 35592 w 71902"/>
                <a:gd name="connsiteY8" fmla="*/ 14333 h 1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2" h="14847">
                  <a:moveTo>
                    <a:pt x="35592" y="14608"/>
                  </a:moveTo>
                  <a:cubicBezTo>
                    <a:pt x="25969" y="14608"/>
                    <a:pt x="16208" y="14608"/>
                    <a:pt x="6584" y="14608"/>
                  </a:cubicBezTo>
                  <a:cubicBezTo>
                    <a:pt x="810" y="14608"/>
                    <a:pt x="-290" y="13096"/>
                    <a:pt x="-290" y="7459"/>
                  </a:cubicBezTo>
                  <a:cubicBezTo>
                    <a:pt x="-290" y="1822"/>
                    <a:pt x="1222" y="-240"/>
                    <a:pt x="7134" y="-240"/>
                  </a:cubicBezTo>
                  <a:lnTo>
                    <a:pt x="43429" y="-240"/>
                  </a:lnTo>
                  <a:cubicBezTo>
                    <a:pt x="50853" y="-240"/>
                    <a:pt x="58139" y="-240"/>
                    <a:pt x="65563" y="-240"/>
                  </a:cubicBezTo>
                  <a:cubicBezTo>
                    <a:pt x="70512" y="-240"/>
                    <a:pt x="71612" y="1685"/>
                    <a:pt x="71612" y="7322"/>
                  </a:cubicBezTo>
                  <a:cubicBezTo>
                    <a:pt x="71612" y="12958"/>
                    <a:pt x="70512" y="14196"/>
                    <a:pt x="65426" y="14333"/>
                  </a:cubicBezTo>
                  <a:cubicBezTo>
                    <a:pt x="55527" y="14333"/>
                    <a:pt x="45491" y="14333"/>
                    <a:pt x="35592" y="14333"/>
                  </a:cubicBezTo>
                  <a:close/>
                </a:path>
              </a:pathLst>
            </a:custGeom>
            <a:solidFill>
              <a:srgbClr val="951B81"/>
            </a:solidFill>
            <a:ln w="1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53" name="Прямоугольник: скругленные углы 1352">
            <a:extLst>
              <a:ext uri="{FF2B5EF4-FFF2-40B4-BE49-F238E27FC236}">
                <a16:creationId xmlns:a16="http://schemas.microsoft.com/office/drawing/2014/main" id="{7CA7DDEC-DF17-42E5-A193-C378BA476205}"/>
              </a:ext>
            </a:extLst>
          </p:cNvPr>
          <p:cNvSpPr/>
          <p:nvPr/>
        </p:nvSpPr>
        <p:spPr>
          <a:xfrm>
            <a:off x="1017469" y="1623428"/>
            <a:ext cx="4226885" cy="4962252"/>
          </a:xfrm>
          <a:prstGeom prst="roundRect">
            <a:avLst>
              <a:gd name="adj" fmla="val 2938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7" name="Прямоугольник: скругленные углы 916">
            <a:extLst>
              <a:ext uri="{FF2B5EF4-FFF2-40B4-BE49-F238E27FC236}">
                <a16:creationId xmlns:a16="http://schemas.microsoft.com/office/drawing/2014/main" id="{CDF859B3-10CE-481A-91F1-CB646FE77D02}"/>
              </a:ext>
            </a:extLst>
          </p:cNvPr>
          <p:cNvSpPr/>
          <p:nvPr/>
        </p:nvSpPr>
        <p:spPr>
          <a:xfrm>
            <a:off x="6310032" y="1623428"/>
            <a:ext cx="4433389" cy="4962252"/>
          </a:xfrm>
          <a:prstGeom prst="roundRect">
            <a:avLst>
              <a:gd name="adj" fmla="val 2938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DA75154-C0B3-4DD2-B81B-26D00700A068}"/>
              </a:ext>
            </a:extLst>
          </p:cNvPr>
          <p:cNvSpPr txBox="1"/>
          <p:nvPr/>
        </p:nvSpPr>
        <p:spPr>
          <a:xfrm>
            <a:off x="3505509" y="335003"/>
            <a:ext cx="8640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НАПРАВЛЕНИЯ СТАРТАПОВ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6C3562-DA17-4D0E-ABE0-74AC76E4019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9AF54E6-2F67-42CF-8F7D-1E3206B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3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3A306A9-FE78-4871-96F8-8387ED6F1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899780"/>
              </p:ext>
            </p:extLst>
          </p:nvPr>
        </p:nvGraphicFramePr>
        <p:xfrm>
          <a:off x="3681676" y="1061498"/>
          <a:ext cx="7785393" cy="526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D1EB6108-A332-411B-BE34-807D464D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7" y="0"/>
            <a:ext cx="306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8">
            <a:extLst>
              <a:ext uri="{FF2B5EF4-FFF2-40B4-BE49-F238E27FC236}">
                <a16:creationId xmlns:a16="http://schemas.microsoft.com/office/drawing/2014/main" id="{404E48AE-D0DD-4BBD-9C05-8F948ECB42FA}"/>
              </a:ext>
            </a:extLst>
          </p:cNvPr>
          <p:cNvSpPr/>
          <p:nvPr/>
        </p:nvSpPr>
        <p:spPr>
          <a:xfrm>
            <a:off x="303591" y="565666"/>
            <a:ext cx="2337356" cy="2826122"/>
          </a:xfrm>
          <a:prstGeom prst="roundRect">
            <a:avLst>
              <a:gd name="adj" fmla="val 1138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57 стартап-проектов, 70% технологически связаны с железнодорожным транспортом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2C82D-A2F9-4032-BF15-06766808E377}"/>
              </a:ext>
            </a:extLst>
          </p:cNvPr>
          <p:cNvSpPr txBox="1"/>
          <p:nvPr/>
        </p:nvSpPr>
        <p:spPr>
          <a:xfrm>
            <a:off x="7972425" y="2362200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D1051-A6EC-4C79-8FDB-59E041EA9BB3}"/>
              </a:ext>
            </a:extLst>
          </p:cNvPr>
          <p:cNvSpPr txBox="1"/>
          <p:nvPr/>
        </p:nvSpPr>
        <p:spPr>
          <a:xfrm>
            <a:off x="8213725" y="412801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AACA5-903D-487B-83D8-D40764930E7D}"/>
              </a:ext>
            </a:extLst>
          </p:cNvPr>
          <p:cNvSpPr txBox="1"/>
          <p:nvPr/>
        </p:nvSpPr>
        <p:spPr>
          <a:xfrm>
            <a:off x="6096000" y="2593545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8A204-85E1-4363-A6FA-2A976170DE13}"/>
              </a:ext>
            </a:extLst>
          </p:cNvPr>
          <p:cNvSpPr txBox="1"/>
          <p:nvPr/>
        </p:nvSpPr>
        <p:spPr>
          <a:xfrm>
            <a:off x="6362699" y="4589678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19" name="Рисунок 8">
            <a:extLst>
              <a:ext uri="{FF2B5EF4-FFF2-40B4-BE49-F238E27FC236}">
                <a16:creationId xmlns:a16="http://schemas.microsoft.com/office/drawing/2014/main" id="{AB4FE44B-D833-4AD2-A75A-858F91C72D03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1739E8A-FE02-496E-B227-B6C6CD7DCF67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1" name="Рисунок 8">
              <a:extLst>
                <a:ext uri="{FF2B5EF4-FFF2-40B4-BE49-F238E27FC236}">
                  <a16:creationId xmlns:a16="http://schemas.microsoft.com/office/drawing/2014/main" id="{2B50E37C-38C5-4DD2-BABB-E042302BB6F5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22" name="Рисунок 8">
                <a:extLst>
                  <a:ext uri="{FF2B5EF4-FFF2-40B4-BE49-F238E27FC236}">
                    <a16:creationId xmlns:a16="http://schemas.microsoft.com/office/drawing/2014/main" id="{0B01C204-4B97-4A23-9C23-561B43C711CF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FFBF1A28-4C78-4CB8-ACBC-ECD9A1926661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6532E5F2-6BDE-494C-847E-42BB156C3C40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2D514095-D6C5-425E-BDA0-7F83FBA0EAC6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81C504A7-309E-43AF-926F-27ACBE849006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0A2E4038-9E54-4CFE-B36F-E8CFA1526959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DAC34323-6062-4AE8-89E4-4D12FCD721B5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BCAF6FDB-3C2C-4DD1-B767-794F6F09B23D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37288C0A-4B61-442F-B83D-248389C9117B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9DC6A7-D715-452F-84DD-8D22976C88A7}"/>
              </a:ext>
            </a:extLst>
          </p:cNvPr>
          <p:cNvSpPr txBox="1"/>
          <p:nvPr/>
        </p:nvSpPr>
        <p:spPr>
          <a:xfrm>
            <a:off x="3681676" y="1248459"/>
            <a:ext cx="18097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C76C24-08D6-4BAA-AF48-71533E1135D4}" type="CATEGORYNAME">
              <a:rPr lang="ru-RU" smtClean="0"/>
              <a:pPr algn="ctr"/>
              <a:t>Межотраслевые коллаборации</a:t>
            </a:fld>
            <a:r>
              <a:rPr lang="ru-RU" dirty="0"/>
              <a:t>, в том числе:</a:t>
            </a:r>
            <a:br>
              <a:rPr lang="ru-RU" dirty="0"/>
            </a:br>
            <a:r>
              <a:rPr lang="ru-RU" sz="1400" dirty="0"/>
              <a:t>сельское хозяйство;</a:t>
            </a:r>
            <a:br>
              <a:rPr lang="ru-RU" sz="1400" dirty="0"/>
            </a:br>
            <a:r>
              <a:rPr lang="ru-RU" sz="1400" dirty="0"/>
              <a:t>образование;</a:t>
            </a:r>
            <a:br>
              <a:rPr lang="ru-RU" sz="1400" dirty="0"/>
            </a:br>
            <a:r>
              <a:rPr lang="ru-RU" sz="1400" dirty="0"/>
              <a:t>медиа;</a:t>
            </a:r>
            <a:br>
              <a:rPr lang="ru-RU" sz="1400" dirty="0"/>
            </a:br>
            <a:r>
              <a:rPr lang="en-US" sz="1400" dirty="0"/>
              <a:t>IT</a:t>
            </a:r>
            <a:r>
              <a:rPr lang="ru-RU" sz="1400" dirty="0"/>
              <a:t>-технологии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8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DA75154-C0B3-4DD2-B81B-26D00700A068}"/>
              </a:ext>
            </a:extLst>
          </p:cNvPr>
          <p:cNvSpPr txBox="1"/>
          <p:nvPr/>
        </p:nvSpPr>
        <p:spPr>
          <a:xfrm>
            <a:off x="3275656" y="121434"/>
            <a:ext cx="8640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3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Соотношение проектов по дирекциям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Рисунок 8">
            <a:extLst>
              <a:ext uri="{FF2B5EF4-FFF2-40B4-BE49-F238E27FC236}">
                <a16:creationId xmlns:a16="http://schemas.microsoft.com/office/drawing/2014/main" id="{1BD08FDF-9DF5-47D3-9DAD-56313A7BE58D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A81FE2E1-B8D2-4225-871B-C9E64DE76BEB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5" name="Рисунок 8">
              <a:extLst>
                <a:ext uri="{FF2B5EF4-FFF2-40B4-BE49-F238E27FC236}">
                  <a16:creationId xmlns:a16="http://schemas.microsoft.com/office/drawing/2014/main" id="{3BB5CCB6-8E90-411D-8EEF-AE1A10894FCF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6" name="Рисунок 8">
                <a:extLst>
                  <a:ext uri="{FF2B5EF4-FFF2-40B4-BE49-F238E27FC236}">
                    <a16:creationId xmlns:a16="http://schemas.microsoft.com/office/drawing/2014/main" id="{8ACA7D33-B27E-4FA7-BE1B-095F8D3B2C3D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7" name="Полилиния: фигура 6">
                  <a:extLst>
                    <a:ext uri="{FF2B5EF4-FFF2-40B4-BE49-F238E27FC236}">
                      <a16:creationId xmlns:a16="http://schemas.microsoft.com/office/drawing/2014/main" id="{168E9132-AD64-45B4-84A3-C7D7FF00916B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33DA6A06-9FC0-4A59-91F4-215959FCFC63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A2ADAB7C-58B4-4223-BD82-202DF5880DDD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F2EB85AD-89BE-45A2-B195-1BAA5D665C2D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599B02E0-E953-404F-A297-F6C7F683CB47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9C72873F-0047-4128-82E4-26E216D881FC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857D1B1C-05FA-49B5-9061-C5A49C3E0119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3A3D2C46-AA72-4BA0-B5AA-F6E91B69C128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6C3562-DA17-4D0E-ABE0-74AC76E4019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9AF54E6-2F67-42CF-8F7D-1E3206B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4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44E7DF5-6A2E-4AD9-8D54-BD2008326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930582"/>
              </p:ext>
            </p:extLst>
          </p:nvPr>
        </p:nvGraphicFramePr>
        <p:xfrm>
          <a:off x="3275655" y="914399"/>
          <a:ext cx="8640222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5C761D98-19C4-4ACA-B3A0-99647C2E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CCA0B5-ABE7-4BB3-B71E-CFF0BF6EBEAF}"/>
              </a:ext>
            </a:extLst>
          </p:cNvPr>
          <p:cNvSpPr txBox="1"/>
          <p:nvPr/>
        </p:nvSpPr>
        <p:spPr>
          <a:xfrm>
            <a:off x="8391526" y="3198167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C4743F-AA93-4D92-83E7-24EBAD2629F2}"/>
              </a:ext>
            </a:extLst>
          </p:cNvPr>
          <p:cNvSpPr txBox="1"/>
          <p:nvPr/>
        </p:nvSpPr>
        <p:spPr>
          <a:xfrm>
            <a:off x="7067551" y="4788842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C53BA-4771-4F73-B945-2611969DDD51}"/>
              </a:ext>
            </a:extLst>
          </p:cNvPr>
          <p:cNvSpPr txBox="1"/>
          <p:nvPr/>
        </p:nvSpPr>
        <p:spPr>
          <a:xfrm>
            <a:off x="6096000" y="4160192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29178C-FA56-4339-8C18-637078D90736}"/>
              </a:ext>
            </a:extLst>
          </p:cNvPr>
          <p:cNvSpPr txBox="1"/>
          <p:nvPr/>
        </p:nvSpPr>
        <p:spPr>
          <a:xfrm>
            <a:off x="5710187" y="3363882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9F7A7-C362-4647-994D-3ACE6DB22029}"/>
              </a:ext>
            </a:extLst>
          </p:cNvPr>
          <p:cNvSpPr txBox="1"/>
          <p:nvPr/>
        </p:nvSpPr>
        <p:spPr>
          <a:xfrm>
            <a:off x="5929262" y="2680315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96C1FF-B706-4752-A395-F8A81E4CD5BA}"/>
              </a:ext>
            </a:extLst>
          </p:cNvPr>
          <p:cNvSpPr txBox="1"/>
          <p:nvPr/>
        </p:nvSpPr>
        <p:spPr>
          <a:xfrm>
            <a:off x="6583363" y="2075630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99145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DA75154-C0B3-4DD2-B81B-26D00700A068}"/>
              </a:ext>
            </a:extLst>
          </p:cNvPr>
          <p:cNvSpPr txBox="1"/>
          <p:nvPr/>
        </p:nvSpPr>
        <p:spPr>
          <a:xfrm>
            <a:off x="3996047" y="121434"/>
            <a:ext cx="8640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Необходимая поддержка проектов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6C3562-DA17-4D0E-ABE0-74AC76E4019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9AF54E6-2F67-42CF-8F7D-1E3206B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5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866833"/>
              </p:ext>
            </p:extLst>
          </p:nvPr>
        </p:nvGraphicFramePr>
        <p:xfrm>
          <a:off x="3542013" y="721548"/>
          <a:ext cx="8373564" cy="586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Рисунок 8">
            <a:extLst>
              <a:ext uri="{FF2B5EF4-FFF2-40B4-BE49-F238E27FC236}">
                <a16:creationId xmlns:a16="http://schemas.microsoft.com/office/drawing/2014/main" id="{5AEBD285-DC1A-438E-A3B5-C6934632AFFE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81741EC-FA07-4EDC-A672-83515C3F50F1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8">
              <a:extLst>
                <a:ext uri="{FF2B5EF4-FFF2-40B4-BE49-F238E27FC236}">
                  <a16:creationId xmlns:a16="http://schemas.microsoft.com/office/drawing/2014/main" id="{C4C72CDF-4B91-4D60-B22F-9CCADE8BE61D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738A1229-C366-4621-9108-CEACC58A8703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E40BA26-9CB8-4B95-82DC-E289E898F520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78768FF3-87AC-4230-955C-97F56314E0B6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19BED8D-F228-4236-B594-45D8E4D67578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94525729-BA26-4F70-A8A8-D00231E1A487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93433C56-B680-4898-B470-7AA14497F170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D847966A-6E86-4CF6-BFCD-CB9F004DA61C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356746BE-55F1-425D-8D0C-49495A13FBEF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2216BA8C-29EB-4C98-97F8-33B24C3AFCEE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EF84226E-3D42-4781-9445-A363836E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7" y="0"/>
            <a:ext cx="306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959982-1EC0-45F3-B760-08F95A948A34}"/>
              </a:ext>
            </a:extLst>
          </p:cNvPr>
          <p:cNvSpPr txBox="1"/>
          <p:nvPr/>
        </p:nvSpPr>
        <p:spPr>
          <a:xfrm>
            <a:off x="6096000" y="3596391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DA644B-D02D-44B9-B4DD-5EEA7CCEE07C}"/>
              </a:ext>
            </a:extLst>
          </p:cNvPr>
          <p:cNvSpPr txBox="1"/>
          <p:nvPr/>
        </p:nvSpPr>
        <p:spPr>
          <a:xfrm>
            <a:off x="7579557" y="2267899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8FA03-CFF4-46BD-B167-394F794184C1}"/>
              </a:ext>
            </a:extLst>
          </p:cNvPr>
          <p:cNvSpPr txBox="1"/>
          <p:nvPr/>
        </p:nvSpPr>
        <p:spPr>
          <a:xfrm>
            <a:off x="8288414" y="3193942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0DF147-5EF2-47F1-B564-8CF58076E697}"/>
              </a:ext>
            </a:extLst>
          </p:cNvPr>
          <p:cNvSpPr txBox="1"/>
          <p:nvPr/>
        </p:nvSpPr>
        <p:spPr>
          <a:xfrm>
            <a:off x="8316157" y="4269838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463A74DF-5495-4B57-B009-4B1EFF812EBA}"/>
              </a:ext>
            </a:extLst>
          </p:cNvPr>
          <p:cNvSpPr txBox="1"/>
          <p:nvPr/>
        </p:nvSpPr>
        <p:spPr>
          <a:xfrm>
            <a:off x="3238500" y="3017975"/>
            <a:ext cx="2870200" cy="2080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Финансирование</a:t>
            </a:r>
            <a:br>
              <a:rPr lang="ru-RU" sz="2000" b="1" dirty="0"/>
            </a:br>
            <a:r>
              <a:rPr lang="ru-RU" sz="2000" b="1" dirty="0"/>
              <a:t>для дальнейшей возможности прототипирования лабораторных 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33415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29301" y="7755890"/>
            <a:ext cx="2244725" cy="273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10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6C3562-DA17-4D0E-ABE0-74AC76E4019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9AF54E6-2F67-42CF-8F7D-1E3206B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6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F5F15B4-A112-49E4-9261-4F16A0B0C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478335"/>
              </p:ext>
            </p:extLst>
          </p:nvPr>
        </p:nvGraphicFramePr>
        <p:xfrm>
          <a:off x="4818856" y="1600047"/>
          <a:ext cx="6801644" cy="457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EF8CAD5-65C4-40B4-9FCD-0C3CFF03B454}"/>
              </a:ext>
            </a:extLst>
          </p:cNvPr>
          <p:cNvGrpSpPr/>
          <p:nvPr/>
        </p:nvGrpSpPr>
        <p:grpSpPr>
          <a:xfrm>
            <a:off x="997805" y="3566430"/>
            <a:ext cx="2244725" cy="2227818"/>
            <a:chOff x="5301790" y="3489960"/>
            <a:chExt cx="2549902" cy="2852658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457964E-6EB5-4B65-A80C-572D36734CB0}"/>
                </a:ext>
              </a:extLst>
            </p:cNvPr>
            <p:cNvSpPr/>
            <p:nvPr/>
          </p:nvSpPr>
          <p:spPr>
            <a:xfrm>
              <a:off x="5301790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E5751D4-0D7C-4AF0-B7B8-296B12CC20E2}"/>
                </a:ext>
              </a:extLst>
            </p:cNvPr>
            <p:cNvSpPr/>
            <p:nvPr/>
          </p:nvSpPr>
          <p:spPr>
            <a:xfrm>
              <a:off x="6751847" y="3489960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CC75274-7DDC-4028-A593-4BBC2ED6848C}"/>
                </a:ext>
              </a:extLst>
            </p:cNvPr>
            <p:cNvSpPr/>
            <p:nvPr/>
          </p:nvSpPr>
          <p:spPr>
            <a:xfrm>
              <a:off x="5591159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C05ECE5-36B8-44C2-BE42-A42B1EBEC854}"/>
                </a:ext>
              </a:extLst>
            </p:cNvPr>
            <p:cNvSpPr/>
            <p:nvPr/>
          </p:nvSpPr>
          <p:spPr>
            <a:xfrm>
              <a:off x="5880528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50CB3DB-333A-4BD4-9B6C-B21FECAA49F4}"/>
                </a:ext>
              </a:extLst>
            </p:cNvPr>
            <p:cNvSpPr/>
            <p:nvPr/>
          </p:nvSpPr>
          <p:spPr>
            <a:xfrm>
              <a:off x="6169897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AF2820F-CFB6-497D-A2E3-BCCE4305B47A}"/>
                </a:ext>
              </a:extLst>
            </p:cNvPr>
            <p:cNvSpPr/>
            <p:nvPr/>
          </p:nvSpPr>
          <p:spPr>
            <a:xfrm>
              <a:off x="6459266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19D7820-9F95-4DE2-931D-5A364BACB3A5}"/>
                </a:ext>
              </a:extLst>
            </p:cNvPr>
            <p:cNvSpPr/>
            <p:nvPr/>
          </p:nvSpPr>
          <p:spPr>
            <a:xfrm>
              <a:off x="7038004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E060C6B9-12F1-40C6-BC7F-59319BEEEBF7}"/>
                </a:ext>
              </a:extLst>
            </p:cNvPr>
            <p:cNvSpPr/>
            <p:nvPr/>
          </p:nvSpPr>
          <p:spPr>
            <a:xfrm>
              <a:off x="7327373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30C6682-34E1-4CE0-8ECE-125AEA21501F}"/>
                </a:ext>
              </a:extLst>
            </p:cNvPr>
            <p:cNvSpPr/>
            <p:nvPr/>
          </p:nvSpPr>
          <p:spPr>
            <a:xfrm>
              <a:off x="7616742" y="348996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C206CD7-0D6A-43E9-B80E-C776A53E76ED}"/>
                </a:ext>
              </a:extLst>
            </p:cNvPr>
            <p:cNvSpPr/>
            <p:nvPr/>
          </p:nvSpPr>
          <p:spPr>
            <a:xfrm>
              <a:off x="5301790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FBEA86C-86A3-446D-B8C5-CFDABC06528B}"/>
                </a:ext>
              </a:extLst>
            </p:cNvPr>
            <p:cNvSpPr/>
            <p:nvPr/>
          </p:nvSpPr>
          <p:spPr>
            <a:xfrm>
              <a:off x="5591159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CA172AA4-E2BC-4E44-B285-90906282CB64}"/>
                </a:ext>
              </a:extLst>
            </p:cNvPr>
            <p:cNvSpPr/>
            <p:nvPr/>
          </p:nvSpPr>
          <p:spPr>
            <a:xfrm>
              <a:off x="5880528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822734B-C682-4ED5-BEE9-422B435FC175}"/>
                </a:ext>
              </a:extLst>
            </p:cNvPr>
            <p:cNvSpPr/>
            <p:nvPr/>
          </p:nvSpPr>
          <p:spPr>
            <a:xfrm>
              <a:off x="6169897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F3456C1-F170-419D-8143-FC1E66FDCB13}"/>
                </a:ext>
              </a:extLst>
            </p:cNvPr>
            <p:cNvSpPr/>
            <p:nvPr/>
          </p:nvSpPr>
          <p:spPr>
            <a:xfrm>
              <a:off x="6459266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F53E449-4908-496F-A252-B44B1A4D27C5}"/>
                </a:ext>
              </a:extLst>
            </p:cNvPr>
            <p:cNvSpPr/>
            <p:nvPr/>
          </p:nvSpPr>
          <p:spPr>
            <a:xfrm>
              <a:off x="6748635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92DD6726-5B82-46F3-AAAB-4B1CD4EE9178}"/>
                </a:ext>
              </a:extLst>
            </p:cNvPr>
            <p:cNvSpPr/>
            <p:nvPr/>
          </p:nvSpPr>
          <p:spPr>
            <a:xfrm>
              <a:off x="7038004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D49E9D57-8DE0-4FB1-A55E-A72912E7238C}"/>
                </a:ext>
              </a:extLst>
            </p:cNvPr>
            <p:cNvSpPr/>
            <p:nvPr/>
          </p:nvSpPr>
          <p:spPr>
            <a:xfrm>
              <a:off x="7327373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325CDF8-88E4-4DC2-9CA2-5A1746786983}"/>
                </a:ext>
              </a:extLst>
            </p:cNvPr>
            <p:cNvSpPr/>
            <p:nvPr/>
          </p:nvSpPr>
          <p:spPr>
            <a:xfrm>
              <a:off x="7616742" y="378090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2AD77E1-B7A3-450E-AC82-38C23E055291}"/>
                </a:ext>
              </a:extLst>
            </p:cNvPr>
            <p:cNvSpPr/>
            <p:nvPr/>
          </p:nvSpPr>
          <p:spPr>
            <a:xfrm>
              <a:off x="5301790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DCB4E5B-E378-4E30-AE6E-F367E0670824}"/>
                </a:ext>
              </a:extLst>
            </p:cNvPr>
            <p:cNvSpPr/>
            <p:nvPr/>
          </p:nvSpPr>
          <p:spPr>
            <a:xfrm>
              <a:off x="6169897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3ADFBFA-FED0-4568-842C-6A94A6E1F4E5}"/>
                </a:ext>
              </a:extLst>
            </p:cNvPr>
            <p:cNvSpPr/>
            <p:nvPr/>
          </p:nvSpPr>
          <p:spPr>
            <a:xfrm>
              <a:off x="6459266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5445892B-54C3-4E03-8F33-DB13E8B33745}"/>
                </a:ext>
              </a:extLst>
            </p:cNvPr>
            <p:cNvSpPr/>
            <p:nvPr/>
          </p:nvSpPr>
          <p:spPr>
            <a:xfrm>
              <a:off x="6748635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2D79BAF-F3C0-4821-8AE1-EBB90B7A6395}"/>
                </a:ext>
              </a:extLst>
            </p:cNvPr>
            <p:cNvSpPr/>
            <p:nvPr/>
          </p:nvSpPr>
          <p:spPr>
            <a:xfrm>
              <a:off x="7038004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F027D3-2046-46CD-BF6F-9902F0E06AFF}"/>
                </a:ext>
              </a:extLst>
            </p:cNvPr>
            <p:cNvSpPr/>
            <p:nvPr/>
          </p:nvSpPr>
          <p:spPr>
            <a:xfrm>
              <a:off x="7327373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AA63B79-7C95-479F-B81C-64795B4984D7}"/>
                </a:ext>
              </a:extLst>
            </p:cNvPr>
            <p:cNvSpPr/>
            <p:nvPr/>
          </p:nvSpPr>
          <p:spPr>
            <a:xfrm>
              <a:off x="7616742" y="407185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135D4200-19AB-4986-AC66-C0D1B50B17D3}"/>
                </a:ext>
              </a:extLst>
            </p:cNvPr>
            <p:cNvSpPr/>
            <p:nvPr/>
          </p:nvSpPr>
          <p:spPr>
            <a:xfrm>
              <a:off x="5301790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28CD936A-EACA-4D72-9F69-BE52549D7F33}"/>
                </a:ext>
              </a:extLst>
            </p:cNvPr>
            <p:cNvSpPr/>
            <p:nvPr/>
          </p:nvSpPr>
          <p:spPr>
            <a:xfrm>
              <a:off x="5591159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08758CE-379C-4483-96C0-072092FDB54D}"/>
                </a:ext>
              </a:extLst>
            </p:cNvPr>
            <p:cNvSpPr/>
            <p:nvPr/>
          </p:nvSpPr>
          <p:spPr>
            <a:xfrm>
              <a:off x="5880528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8CC3A75-129F-42A5-AFBA-FAA4AFDF6A02}"/>
                </a:ext>
              </a:extLst>
            </p:cNvPr>
            <p:cNvSpPr/>
            <p:nvPr/>
          </p:nvSpPr>
          <p:spPr>
            <a:xfrm>
              <a:off x="6169897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A25BB4D5-EB88-4FEC-9F9F-3A48074922E6}"/>
                </a:ext>
              </a:extLst>
            </p:cNvPr>
            <p:cNvSpPr/>
            <p:nvPr/>
          </p:nvSpPr>
          <p:spPr>
            <a:xfrm>
              <a:off x="6459266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980D7380-FC34-46DC-8FD0-73D01EA4F73A}"/>
                </a:ext>
              </a:extLst>
            </p:cNvPr>
            <p:cNvSpPr/>
            <p:nvPr/>
          </p:nvSpPr>
          <p:spPr>
            <a:xfrm>
              <a:off x="6748635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71CF70A0-7699-4169-B2EA-1B7FF9107AAB}"/>
                </a:ext>
              </a:extLst>
            </p:cNvPr>
            <p:cNvSpPr/>
            <p:nvPr/>
          </p:nvSpPr>
          <p:spPr>
            <a:xfrm>
              <a:off x="7038004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99BA9800-B777-4013-BABE-9FEE894EC89B}"/>
                </a:ext>
              </a:extLst>
            </p:cNvPr>
            <p:cNvSpPr/>
            <p:nvPr/>
          </p:nvSpPr>
          <p:spPr>
            <a:xfrm>
              <a:off x="7327373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A8CB8EA2-B70E-477C-833D-7B38D3FD5C52}"/>
                </a:ext>
              </a:extLst>
            </p:cNvPr>
            <p:cNvSpPr/>
            <p:nvPr/>
          </p:nvSpPr>
          <p:spPr>
            <a:xfrm>
              <a:off x="7616742" y="436279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E4D21C31-7180-4A6C-B275-FB7A6107CF83}"/>
                </a:ext>
              </a:extLst>
            </p:cNvPr>
            <p:cNvSpPr/>
            <p:nvPr/>
          </p:nvSpPr>
          <p:spPr>
            <a:xfrm>
              <a:off x="5301790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6DDC4FE-2720-4D02-AF24-7C8046ADE6F1}"/>
                </a:ext>
              </a:extLst>
            </p:cNvPr>
            <p:cNvSpPr/>
            <p:nvPr/>
          </p:nvSpPr>
          <p:spPr>
            <a:xfrm>
              <a:off x="5591159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D17F7F52-12BF-45B1-B2D7-FB32AAEBDD82}"/>
                </a:ext>
              </a:extLst>
            </p:cNvPr>
            <p:cNvSpPr/>
            <p:nvPr/>
          </p:nvSpPr>
          <p:spPr>
            <a:xfrm>
              <a:off x="5880528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8A9073B-3F82-412F-A531-F3772BFBC589}"/>
                </a:ext>
              </a:extLst>
            </p:cNvPr>
            <p:cNvSpPr/>
            <p:nvPr/>
          </p:nvSpPr>
          <p:spPr>
            <a:xfrm>
              <a:off x="6169897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7F54FBC9-DC07-4CE5-85C2-3834B49863BB}"/>
                </a:ext>
              </a:extLst>
            </p:cNvPr>
            <p:cNvSpPr/>
            <p:nvPr/>
          </p:nvSpPr>
          <p:spPr>
            <a:xfrm>
              <a:off x="7327373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C291FCBF-FB89-4D9F-920C-5BD4EF42F68F}"/>
                </a:ext>
              </a:extLst>
            </p:cNvPr>
            <p:cNvSpPr/>
            <p:nvPr/>
          </p:nvSpPr>
          <p:spPr>
            <a:xfrm>
              <a:off x="7616742" y="4653744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D76E7D93-6EBF-4B53-91F4-6DE9F7EBAED7}"/>
                </a:ext>
              </a:extLst>
            </p:cNvPr>
            <p:cNvSpPr/>
            <p:nvPr/>
          </p:nvSpPr>
          <p:spPr>
            <a:xfrm>
              <a:off x="5301790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9D4C9A7C-E47E-4E37-A8DC-31E73D254CE6}"/>
                </a:ext>
              </a:extLst>
            </p:cNvPr>
            <p:cNvSpPr/>
            <p:nvPr/>
          </p:nvSpPr>
          <p:spPr>
            <a:xfrm>
              <a:off x="5591159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77BE1FB0-29C0-4432-89ED-D34372393CBD}"/>
                </a:ext>
              </a:extLst>
            </p:cNvPr>
            <p:cNvSpPr/>
            <p:nvPr/>
          </p:nvSpPr>
          <p:spPr>
            <a:xfrm>
              <a:off x="5880528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3C2F10ED-6689-4F5A-B494-BC8FBB58DF05}"/>
                </a:ext>
              </a:extLst>
            </p:cNvPr>
            <p:cNvSpPr/>
            <p:nvPr/>
          </p:nvSpPr>
          <p:spPr>
            <a:xfrm>
              <a:off x="6169897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648006DE-8FCE-433A-88F9-21EEDA288D31}"/>
                </a:ext>
              </a:extLst>
            </p:cNvPr>
            <p:cNvSpPr/>
            <p:nvPr/>
          </p:nvSpPr>
          <p:spPr>
            <a:xfrm>
              <a:off x="6459266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43A19EEA-AB8B-413D-ABEC-1A7A5022B162}"/>
                </a:ext>
              </a:extLst>
            </p:cNvPr>
            <p:cNvSpPr/>
            <p:nvPr/>
          </p:nvSpPr>
          <p:spPr>
            <a:xfrm>
              <a:off x="6748635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BC3D7EE4-1388-46C7-B964-EC6C677B2A0A}"/>
                </a:ext>
              </a:extLst>
            </p:cNvPr>
            <p:cNvSpPr/>
            <p:nvPr/>
          </p:nvSpPr>
          <p:spPr>
            <a:xfrm>
              <a:off x="7038004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B9E91D5D-A8F6-43DF-8537-6CAE735354E8}"/>
                </a:ext>
              </a:extLst>
            </p:cNvPr>
            <p:cNvSpPr/>
            <p:nvPr/>
          </p:nvSpPr>
          <p:spPr>
            <a:xfrm>
              <a:off x="7327373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41E90851-E656-480E-A6E9-49E236F4C523}"/>
                </a:ext>
              </a:extLst>
            </p:cNvPr>
            <p:cNvSpPr/>
            <p:nvPr/>
          </p:nvSpPr>
          <p:spPr>
            <a:xfrm>
              <a:off x="7616742" y="494469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11B9AA-76E3-41DA-AEFA-6F88B7C49358}"/>
                </a:ext>
              </a:extLst>
            </p:cNvPr>
            <p:cNvSpPr/>
            <p:nvPr/>
          </p:nvSpPr>
          <p:spPr>
            <a:xfrm>
              <a:off x="5301790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4737F674-1D7A-47BB-B576-AD79A64152F5}"/>
                </a:ext>
              </a:extLst>
            </p:cNvPr>
            <p:cNvSpPr/>
            <p:nvPr/>
          </p:nvSpPr>
          <p:spPr>
            <a:xfrm>
              <a:off x="5591159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39B161BE-A7C9-48BE-B62F-E2F39D6A9A81}"/>
                </a:ext>
              </a:extLst>
            </p:cNvPr>
            <p:cNvSpPr/>
            <p:nvPr/>
          </p:nvSpPr>
          <p:spPr>
            <a:xfrm>
              <a:off x="6169897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47DCF4F-124B-431F-A27D-86974BAD3A31}"/>
                </a:ext>
              </a:extLst>
            </p:cNvPr>
            <p:cNvSpPr/>
            <p:nvPr/>
          </p:nvSpPr>
          <p:spPr>
            <a:xfrm>
              <a:off x="6459266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4D28FE53-138C-4575-A131-22FFF6596DE3}"/>
                </a:ext>
              </a:extLst>
            </p:cNvPr>
            <p:cNvSpPr/>
            <p:nvPr/>
          </p:nvSpPr>
          <p:spPr>
            <a:xfrm>
              <a:off x="6748635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B2518B7B-26DF-4FD9-A3BA-24E605F29422}"/>
                </a:ext>
              </a:extLst>
            </p:cNvPr>
            <p:cNvSpPr/>
            <p:nvPr/>
          </p:nvSpPr>
          <p:spPr>
            <a:xfrm>
              <a:off x="7038004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B30DBAB-0B23-41FD-8E4A-8B7DEBCC74EA}"/>
                </a:ext>
              </a:extLst>
            </p:cNvPr>
            <p:cNvSpPr/>
            <p:nvPr/>
          </p:nvSpPr>
          <p:spPr>
            <a:xfrm>
              <a:off x="7327373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3B45DB2D-021E-4A66-AF4A-CEA8B19286C1}"/>
                </a:ext>
              </a:extLst>
            </p:cNvPr>
            <p:cNvSpPr/>
            <p:nvPr/>
          </p:nvSpPr>
          <p:spPr>
            <a:xfrm>
              <a:off x="7616742" y="5234830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3CF267D6-10D2-4761-8ECF-8FCA414E21EE}"/>
                </a:ext>
              </a:extLst>
            </p:cNvPr>
            <p:cNvSpPr/>
            <p:nvPr/>
          </p:nvSpPr>
          <p:spPr>
            <a:xfrm>
              <a:off x="5301790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A451A1D1-CCBB-44F0-B33F-6BCE3A09DEB2}"/>
                </a:ext>
              </a:extLst>
            </p:cNvPr>
            <p:cNvSpPr/>
            <p:nvPr/>
          </p:nvSpPr>
          <p:spPr>
            <a:xfrm>
              <a:off x="5591159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BF44CB7-C80D-4F93-9A89-C37031648357}"/>
                </a:ext>
              </a:extLst>
            </p:cNvPr>
            <p:cNvSpPr/>
            <p:nvPr/>
          </p:nvSpPr>
          <p:spPr>
            <a:xfrm>
              <a:off x="5880528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18507352-A382-4178-92BE-7ADC9503F52E}"/>
                </a:ext>
              </a:extLst>
            </p:cNvPr>
            <p:cNvSpPr/>
            <p:nvPr/>
          </p:nvSpPr>
          <p:spPr>
            <a:xfrm>
              <a:off x="6169897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AD40F10A-0F30-46C5-B4E3-99E2FE988BE9}"/>
                </a:ext>
              </a:extLst>
            </p:cNvPr>
            <p:cNvSpPr/>
            <p:nvPr/>
          </p:nvSpPr>
          <p:spPr>
            <a:xfrm>
              <a:off x="6459266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DE6FC27E-565F-45AF-96BB-7C1E96C218F9}"/>
                </a:ext>
              </a:extLst>
            </p:cNvPr>
            <p:cNvSpPr/>
            <p:nvPr/>
          </p:nvSpPr>
          <p:spPr>
            <a:xfrm>
              <a:off x="6748635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4B274D8F-7147-40A8-80CB-E62CB44017E7}"/>
                </a:ext>
              </a:extLst>
            </p:cNvPr>
            <p:cNvSpPr/>
            <p:nvPr/>
          </p:nvSpPr>
          <p:spPr>
            <a:xfrm>
              <a:off x="7038004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0E02A2AC-35AF-4DE7-9407-F8C9E262BF6C}"/>
                </a:ext>
              </a:extLst>
            </p:cNvPr>
            <p:cNvSpPr/>
            <p:nvPr/>
          </p:nvSpPr>
          <p:spPr>
            <a:xfrm>
              <a:off x="7327373" y="5525776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ECE9E0B8-F246-447A-84AC-0749FD2E215C}"/>
                </a:ext>
              </a:extLst>
            </p:cNvPr>
            <p:cNvSpPr/>
            <p:nvPr/>
          </p:nvSpPr>
          <p:spPr>
            <a:xfrm>
              <a:off x="5301790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32816EC5-6503-403B-BD6B-6A9FB9FC2123}"/>
                </a:ext>
              </a:extLst>
            </p:cNvPr>
            <p:cNvSpPr/>
            <p:nvPr/>
          </p:nvSpPr>
          <p:spPr>
            <a:xfrm>
              <a:off x="6169897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C349199E-6EC2-4B8D-BD34-E99839411325}"/>
                </a:ext>
              </a:extLst>
            </p:cNvPr>
            <p:cNvSpPr/>
            <p:nvPr/>
          </p:nvSpPr>
          <p:spPr>
            <a:xfrm>
              <a:off x="6459266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1B36AE08-2B5F-441D-9AF7-E2752D2148E9}"/>
                </a:ext>
              </a:extLst>
            </p:cNvPr>
            <p:cNvSpPr/>
            <p:nvPr/>
          </p:nvSpPr>
          <p:spPr>
            <a:xfrm>
              <a:off x="6748635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985141F2-4B0E-4C5D-8969-F9DB5A5DF777}"/>
                </a:ext>
              </a:extLst>
            </p:cNvPr>
            <p:cNvSpPr/>
            <p:nvPr/>
          </p:nvSpPr>
          <p:spPr>
            <a:xfrm>
              <a:off x="7038004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1E361DC9-2291-43CC-BD47-B81EEDFF0D97}"/>
                </a:ext>
              </a:extLst>
            </p:cNvPr>
            <p:cNvSpPr/>
            <p:nvPr/>
          </p:nvSpPr>
          <p:spPr>
            <a:xfrm>
              <a:off x="7327373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BBE5D18D-2421-49A4-84A5-DA4F29853C64}"/>
                </a:ext>
              </a:extLst>
            </p:cNvPr>
            <p:cNvSpPr/>
            <p:nvPr/>
          </p:nvSpPr>
          <p:spPr>
            <a:xfrm>
              <a:off x="7616742" y="5816722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85CBC7E3-39BE-45E1-81F8-BB0DA59657A7}"/>
                </a:ext>
              </a:extLst>
            </p:cNvPr>
            <p:cNvSpPr/>
            <p:nvPr/>
          </p:nvSpPr>
          <p:spPr>
            <a:xfrm>
              <a:off x="5301790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4FAFAE51-24B9-445E-AEC0-1F4BA3C82130}"/>
                </a:ext>
              </a:extLst>
            </p:cNvPr>
            <p:cNvSpPr/>
            <p:nvPr/>
          </p:nvSpPr>
          <p:spPr>
            <a:xfrm>
              <a:off x="5591159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07A2440-B653-4376-99AE-6840CFE09788}"/>
                </a:ext>
              </a:extLst>
            </p:cNvPr>
            <p:cNvSpPr/>
            <p:nvPr/>
          </p:nvSpPr>
          <p:spPr>
            <a:xfrm>
              <a:off x="5880528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1FBB9CF0-9A5D-4CAC-8444-D705F96E431E}"/>
                </a:ext>
              </a:extLst>
            </p:cNvPr>
            <p:cNvSpPr/>
            <p:nvPr/>
          </p:nvSpPr>
          <p:spPr>
            <a:xfrm>
              <a:off x="6169897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B82E02AB-20E4-4943-AA86-B29E7E5963F7}"/>
                </a:ext>
              </a:extLst>
            </p:cNvPr>
            <p:cNvSpPr/>
            <p:nvPr/>
          </p:nvSpPr>
          <p:spPr>
            <a:xfrm>
              <a:off x="6459266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80211A3D-AF1F-45D2-94DB-93091BF1316C}"/>
                </a:ext>
              </a:extLst>
            </p:cNvPr>
            <p:cNvSpPr/>
            <p:nvPr/>
          </p:nvSpPr>
          <p:spPr>
            <a:xfrm>
              <a:off x="6748635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9EFAEBBC-2944-4F34-BDB7-C94815E7F63C}"/>
                </a:ext>
              </a:extLst>
            </p:cNvPr>
            <p:cNvSpPr/>
            <p:nvPr/>
          </p:nvSpPr>
          <p:spPr>
            <a:xfrm>
              <a:off x="7038004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57976666-0AFC-463C-A6A1-DA89E01DA3AB}"/>
                </a:ext>
              </a:extLst>
            </p:cNvPr>
            <p:cNvSpPr/>
            <p:nvPr/>
          </p:nvSpPr>
          <p:spPr>
            <a:xfrm>
              <a:off x="7327373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E10948C4-0F68-47E5-99B2-03916C9DD835}"/>
                </a:ext>
              </a:extLst>
            </p:cNvPr>
            <p:cNvSpPr/>
            <p:nvPr/>
          </p:nvSpPr>
          <p:spPr>
            <a:xfrm>
              <a:off x="7616742" y="6107668"/>
              <a:ext cx="234950" cy="234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C7C7E5BE-5DE6-4847-B4FC-21C1CE9DB463}"/>
                </a:ext>
              </a:extLst>
            </p:cNvPr>
            <p:cNvSpPr/>
            <p:nvPr/>
          </p:nvSpPr>
          <p:spPr>
            <a:xfrm>
              <a:off x="5594351" y="4071852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F94C1292-0DBA-4200-9F4D-16BE68F83A05}"/>
                </a:ext>
              </a:extLst>
            </p:cNvPr>
            <p:cNvSpPr/>
            <p:nvPr/>
          </p:nvSpPr>
          <p:spPr>
            <a:xfrm>
              <a:off x="5891190" y="4071852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6B8BAB83-2C89-4BB6-A2A8-6B972DE74186}"/>
                </a:ext>
              </a:extLst>
            </p:cNvPr>
            <p:cNvSpPr/>
            <p:nvPr/>
          </p:nvSpPr>
          <p:spPr>
            <a:xfrm>
              <a:off x="6459470" y="4650984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628263D-1AD0-453F-B5EF-E4B19067B340}"/>
                </a:ext>
              </a:extLst>
            </p:cNvPr>
            <p:cNvSpPr/>
            <p:nvPr/>
          </p:nvSpPr>
          <p:spPr>
            <a:xfrm>
              <a:off x="6756309" y="4650984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41841337-9ADB-4808-9B8F-D162A5B25D7F}"/>
                </a:ext>
              </a:extLst>
            </p:cNvPr>
            <p:cNvSpPr/>
            <p:nvPr/>
          </p:nvSpPr>
          <p:spPr>
            <a:xfrm>
              <a:off x="5587424" y="5815916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8F2494E4-C57B-4141-9B23-787603F0EE67}"/>
                </a:ext>
              </a:extLst>
            </p:cNvPr>
            <p:cNvSpPr/>
            <p:nvPr/>
          </p:nvSpPr>
          <p:spPr>
            <a:xfrm>
              <a:off x="5884263" y="5815916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49B70FB7-B4CC-4126-BE7C-E8E05E07CDCC}"/>
                </a:ext>
              </a:extLst>
            </p:cNvPr>
            <p:cNvSpPr/>
            <p:nvPr/>
          </p:nvSpPr>
          <p:spPr>
            <a:xfrm>
              <a:off x="7037800" y="4650984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215746B1-6536-439F-B054-EFE569D829B8}"/>
                </a:ext>
              </a:extLst>
            </p:cNvPr>
            <p:cNvSpPr/>
            <p:nvPr/>
          </p:nvSpPr>
          <p:spPr>
            <a:xfrm>
              <a:off x="5880528" y="5234024"/>
              <a:ext cx="234950" cy="2349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CC21A433-4184-4223-91F3-99BEE33712A0}"/>
                </a:ext>
              </a:extLst>
            </p:cNvPr>
            <p:cNvSpPr/>
            <p:nvPr/>
          </p:nvSpPr>
          <p:spPr>
            <a:xfrm>
              <a:off x="7616742" y="5524970"/>
              <a:ext cx="234950" cy="23495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756EA23-757E-4810-A7E9-19D470B92BEA}"/>
              </a:ext>
            </a:extLst>
          </p:cNvPr>
          <p:cNvSpPr txBox="1"/>
          <p:nvPr/>
        </p:nvSpPr>
        <p:spPr>
          <a:xfrm>
            <a:off x="894389" y="2340307"/>
            <a:ext cx="287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Если у стартап-фонда есть 100 стартапов и 10 из них показали успех, то 1 из них должен быть единорогом, компенсирующим 90% неудач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3D015C7-B3C9-4721-9BC1-F61F132B2FD5}"/>
              </a:ext>
            </a:extLst>
          </p:cNvPr>
          <p:cNvSpPr txBox="1"/>
          <p:nvPr/>
        </p:nvSpPr>
        <p:spPr>
          <a:xfrm>
            <a:off x="6128365" y="1140583"/>
            <a:ext cx="417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RussianRail G Pro" panose="02000503040000020004" pitchFamily="50" charset="-52"/>
              </a:rPr>
              <a:t>Причины провалов стартапов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90A4CC8-5B9E-4AE0-9004-98F69C5D200D}"/>
              </a:ext>
            </a:extLst>
          </p:cNvPr>
          <p:cNvSpPr txBox="1"/>
          <p:nvPr/>
        </p:nvSpPr>
        <p:spPr>
          <a:xfrm>
            <a:off x="439831" y="1092371"/>
            <a:ext cx="454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ussianRail G Pro" panose="02000503040000020004" pitchFamily="50" charset="-52"/>
              </a:rPr>
              <a:t>Более 9 из 10 стартапов терпят неудачу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2E6332CB-95A4-4712-AA09-B09B47D9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858" y="4924389"/>
            <a:ext cx="902210" cy="852617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E302AF52-EF8B-41F4-B2AD-C0589E3E4830}"/>
              </a:ext>
            </a:extLst>
          </p:cNvPr>
          <p:cNvSpPr txBox="1"/>
          <p:nvPr/>
        </p:nvSpPr>
        <p:spPr>
          <a:xfrm>
            <a:off x="994068" y="212031"/>
            <a:ext cx="807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</p:txBody>
      </p:sp>
      <p:grpSp>
        <p:nvGrpSpPr>
          <p:cNvPr id="130" name="Рисунок 8">
            <a:extLst>
              <a:ext uri="{FF2B5EF4-FFF2-40B4-BE49-F238E27FC236}">
                <a16:creationId xmlns:a16="http://schemas.microsoft.com/office/drawing/2014/main" id="{2A119065-4EBD-495A-AE45-3B08DCBFB633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0F470BE9-37B0-46B4-A994-0333C17863FB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2" name="Рисунок 8">
              <a:extLst>
                <a:ext uri="{FF2B5EF4-FFF2-40B4-BE49-F238E27FC236}">
                  <a16:creationId xmlns:a16="http://schemas.microsoft.com/office/drawing/2014/main" id="{CCE64FD2-77A4-40D0-8024-087F02E45E21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33" name="Рисунок 8">
                <a:extLst>
                  <a:ext uri="{FF2B5EF4-FFF2-40B4-BE49-F238E27FC236}">
                    <a16:creationId xmlns:a16="http://schemas.microsoft.com/office/drawing/2014/main" id="{9428CBA4-8D6B-4D95-9AB3-E514EB26F89E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37" name="Полилиния: фигура 136">
                  <a:extLst>
                    <a:ext uri="{FF2B5EF4-FFF2-40B4-BE49-F238E27FC236}">
                      <a16:creationId xmlns:a16="http://schemas.microsoft.com/office/drawing/2014/main" id="{1ADDFFD0-C11F-4FF7-B997-120A454BC713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8" name="Полилиния: фигура 137">
                  <a:extLst>
                    <a:ext uri="{FF2B5EF4-FFF2-40B4-BE49-F238E27FC236}">
                      <a16:creationId xmlns:a16="http://schemas.microsoft.com/office/drawing/2014/main" id="{ED9D3C4E-9980-4235-A377-C1221E7EC522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9" name="Полилиния: фигура 138">
                  <a:extLst>
                    <a:ext uri="{FF2B5EF4-FFF2-40B4-BE49-F238E27FC236}">
                      <a16:creationId xmlns:a16="http://schemas.microsoft.com/office/drawing/2014/main" id="{8D02A358-2DEA-4199-A2CE-2DC4276FCD5B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0" name="Полилиния: фигура 139">
                  <a:extLst>
                    <a:ext uri="{FF2B5EF4-FFF2-40B4-BE49-F238E27FC236}">
                      <a16:creationId xmlns:a16="http://schemas.microsoft.com/office/drawing/2014/main" id="{FD6AF9DE-3A9F-4E43-82D1-DB0900EE2444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1" name="Полилиния: фигура 140">
                  <a:extLst>
                    <a:ext uri="{FF2B5EF4-FFF2-40B4-BE49-F238E27FC236}">
                      <a16:creationId xmlns:a16="http://schemas.microsoft.com/office/drawing/2014/main" id="{C0BFDFB6-4E0B-4730-8695-F365DEAC4624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B5CCF0DC-EAB6-434E-9F52-38CFFC97B90A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6B8D9265-363F-4A7E-B063-E9D6D1F8BBCD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ED4CF093-263F-415F-B709-9C3BFC26FD9F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68F18F-A20A-4C0A-B155-44B0602F329E}"/>
              </a:ext>
            </a:extLst>
          </p:cNvPr>
          <p:cNvGrpSpPr/>
          <p:nvPr/>
        </p:nvGrpSpPr>
        <p:grpSpPr>
          <a:xfrm>
            <a:off x="994068" y="1871062"/>
            <a:ext cx="1228605" cy="412673"/>
            <a:chOff x="1705980" y="1726138"/>
            <a:chExt cx="1228605" cy="412673"/>
          </a:xfrm>
        </p:grpSpPr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7115E831-6481-4F57-BE20-15F8FA249E97}"/>
                </a:ext>
              </a:extLst>
            </p:cNvPr>
            <p:cNvSpPr/>
            <p:nvPr/>
          </p:nvSpPr>
          <p:spPr>
            <a:xfrm>
              <a:off x="2727754" y="1955324"/>
              <a:ext cx="206831" cy="1834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V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D95B016D-124E-44C3-84F0-09E08103A4E7}"/>
                </a:ext>
              </a:extLst>
            </p:cNvPr>
            <p:cNvSpPr/>
            <p:nvPr/>
          </p:nvSpPr>
          <p:spPr>
            <a:xfrm>
              <a:off x="1705980" y="1955324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271CB54C-DE19-44A5-BD5B-AEBBCC8DC80D}"/>
                </a:ext>
              </a:extLst>
            </p:cNvPr>
            <p:cNvSpPr/>
            <p:nvPr/>
          </p:nvSpPr>
          <p:spPr>
            <a:xfrm>
              <a:off x="1960717" y="1955324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BB02A162-3EC0-4FEB-A791-DAE464242C25}"/>
                </a:ext>
              </a:extLst>
            </p:cNvPr>
            <p:cNvSpPr/>
            <p:nvPr/>
          </p:nvSpPr>
          <p:spPr>
            <a:xfrm>
              <a:off x="2215453" y="1955324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2CBD7709-1CC1-491C-A69E-4098B4862E51}"/>
                </a:ext>
              </a:extLst>
            </p:cNvPr>
            <p:cNvSpPr/>
            <p:nvPr/>
          </p:nvSpPr>
          <p:spPr>
            <a:xfrm>
              <a:off x="2470190" y="1955324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FD63462B-941E-4D22-AD75-356BF488FD5B}"/>
                </a:ext>
              </a:extLst>
            </p:cNvPr>
            <p:cNvSpPr/>
            <p:nvPr/>
          </p:nvSpPr>
          <p:spPr>
            <a:xfrm>
              <a:off x="1705980" y="1726138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68E9A071-64D3-4697-ADEE-42CB026AE7DF}"/>
                </a:ext>
              </a:extLst>
            </p:cNvPr>
            <p:cNvSpPr/>
            <p:nvPr/>
          </p:nvSpPr>
          <p:spPr>
            <a:xfrm>
              <a:off x="1960717" y="1726138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BDE9CF6B-04F5-4A21-A12A-25F13F637EFA}"/>
                </a:ext>
              </a:extLst>
            </p:cNvPr>
            <p:cNvSpPr/>
            <p:nvPr/>
          </p:nvSpPr>
          <p:spPr>
            <a:xfrm>
              <a:off x="2215453" y="1726138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0611EC26-3593-4BE8-89CE-3D00B55B3446}"/>
                </a:ext>
              </a:extLst>
            </p:cNvPr>
            <p:cNvSpPr/>
            <p:nvPr/>
          </p:nvSpPr>
          <p:spPr>
            <a:xfrm>
              <a:off x="2470190" y="1726138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766DDBC1-F36A-41EB-A537-5E3054BD8A52}"/>
                </a:ext>
              </a:extLst>
            </p:cNvPr>
            <p:cNvSpPr/>
            <p:nvPr/>
          </p:nvSpPr>
          <p:spPr>
            <a:xfrm>
              <a:off x="2724927" y="1726138"/>
              <a:ext cx="206831" cy="1834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16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C6A75E-8FAD-4EEB-8C20-FC5D5C13D810}"/>
              </a:ext>
            </a:extLst>
          </p:cNvPr>
          <p:cNvSpPr txBox="1"/>
          <p:nvPr/>
        </p:nvSpPr>
        <p:spPr>
          <a:xfrm>
            <a:off x="1951770" y="942293"/>
            <a:ext cx="8284431" cy="58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ТРАНСПОРТНАЯ СТРАТЕГИЯ РОССИЙСКОЙ</a:t>
            </a:r>
            <a:b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</a:b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 ФЕДЕРАЦИИ ДО 2030 ГОДА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F3CF6E-AA52-4D54-A27F-FAD1C82AFDED}"/>
              </a:ext>
            </a:extLst>
          </p:cNvPr>
          <p:cNvSpPr/>
          <p:nvPr/>
        </p:nvSpPr>
        <p:spPr>
          <a:xfrm>
            <a:off x="492" y="3429000"/>
            <a:ext cx="12191508" cy="2971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ИНДИКАТОРЫ ДОСТИЖЕНИЯ ЦЕЛЕЙ СТРАТЕГИИ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E3B76C-054A-4F71-8695-24D85B3AFC57}"/>
              </a:ext>
            </a:extLst>
          </p:cNvPr>
          <p:cNvSpPr txBox="1"/>
          <p:nvPr/>
        </p:nvSpPr>
        <p:spPr>
          <a:xfrm>
            <a:off x="1841992" y="2087611"/>
            <a:ext cx="211738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пространственной связанности и транспортной доступности территорий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2D3983-36FC-489C-B238-C808F920BC77}"/>
              </a:ext>
            </a:extLst>
          </p:cNvPr>
          <p:cNvSpPr txBox="1"/>
          <p:nvPr/>
        </p:nvSpPr>
        <p:spPr>
          <a:xfrm>
            <a:off x="1801239" y="1764356"/>
            <a:ext cx="1077181" cy="32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ЦЕЛЬ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0DE11-E983-4C1C-80E0-FBDFB892D280}"/>
              </a:ext>
            </a:extLst>
          </p:cNvPr>
          <p:cNvSpPr txBox="1"/>
          <p:nvPr/>
        </p:nvSpPr>
        <p:spPr>
          <a:xfrm>
            <a:off x="4122329" y="2087611"/>
            <a:ext cx="211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мобильности населения и развитие внутреннего туризма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C4B31-D4E4-4362-979D-0B4575A64AD3}"/>
              </a:ext>
            </a:extLst>
          </p:cNvPr>
          <p:cNvSpPr txBox="1"/>
          <p:nvPr/>
        </p:nvSpPr>
        <p:spPr>
          <a:xfrm>
            <a:off x="4087892" y="1760584"/>
            <a:ext cx="1077181" cy="32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ЦЕЛЬ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818A68-AA3D-414A-B5D0-6D1C5D2E91FF}"/>
              </a:ext>
            </a:extLst>
          </p:cNvPr>
          <p:cNvSpPr txBox="1"/>
          <p:nvPr/>
        </p:nvSpPr>
        <p:spPr>
          <a:xfrm>
            <a:off x="6290194" y="2087610"/>
            <a:ext cx="211738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и скорости доставки грузов, в том числе транзитных и развитие мультимодальных логистических технологий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FC5CA6-C6BE-44C9-B09A-D7028C8FB6EC}"/>
              </a:ext>
            </a:extLst>
          </p:cNvPr>
          <p:cNvSpPr txBox="1"/>
          <p:nvPr/>
        </p:nvSpPr>
        <p:spPr>
          <a:xfrm>
            <a:off x="6261867" y="1753107"/>
            <a:ext cx="1077181" cy="32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ЦЕЛЬ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5E62CB-F6CB-417E-96DF-794A2116D2EC}"/>
              </a:ext>
            </a:extLst>
          </p:cNvPr>
          <p:cNvSpPr txBox="1"/>
          <p:nvPr/>
        </p:nvSpPr>
        <p:spPr>
          <a:xfrm>
            <a:off x="8520055" y="2087611"/>
            <a:ext cx="211738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низкоуглеродная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трансформация отрасли и ускоренное внедрение новых технологий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A65581-07FF-4C35-9832-81694FBDDA44}"/>
              </a:ext>
            </a:extLst>
          </p:cNvPr>
          <p:cNvSpPr txBox="1"/>
          <p:nvPr/>
        </p:nvSpPr>
        <p:spPr>
          <a:xfrm>
            <a:off x="8478974" y="1759277"/>
            <a:ext cx="1077181" cy="32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ЦЕЛЬ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5025CC-385A-4A35-831A-1D3644320B37}"/>
              </a:ext>
            </a:extLst>
          </p:cNvPr>
          <p:cNvSpPr txBox="1"/>
          <p:nvPr/>
        </p:nvSpPr>
        <p:spPr>
          <a:xfrm>
            <a:off x="1841992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3,5 часа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0E37D9-2CFB-491D-902D-37CBDA09A16C}"/>
              </a:ext>
            </a:extLst>
          </p:cNvPr>
          <p:cNvSpPr txBox="1"/>
          <p:nvPr/>
        </p:nvSpPr>
        <p:spPr>
          <a:xfrm>
            <a:off x="1729520" y="3870727"/>
            <a:ext cx="202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 пути до магистральной инфраструктуры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4E6CB2-4E4A-46F9-A90E-B8AF58E34FE3}"/>
              </a:ext>
            </a:extLst>
          </p:cNvPr>
          <p:cNvSpPr txBox="1"/>
          <p:nvPr/>
        </p:nvSpPr>
        <p:spPr>
          <a:xfrm>
            <a:off x="2997692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2,5 часа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B63CACC-0021-469D-A39B-780FB2BFF830}"/>
              </a:ext>
            </a:extLst>
          </p:cNvPr>
          <p:cNvSpPr/>
          <p:nvPr/>
        </p:nvSpPr>
        <p:spPr>
          <a:xfrm>
            <a:off x="2647950" y="4921250"/>
            <a:ext cx="285750" cy="1571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645EA9-FF3F-463B-8C98-43E00836D1E8}"/>
              </a:ext>
            </a:extLst>
          </p:cNvPr>
          <p:cNvSpPr txBox="1"/>
          <p:nvPr/>
        </p:nvSpPr>
        <p:spPr>
          <a:xfrm>
            <a:off x="4034245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8,6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226458-794F-41ED-9829-5C3C10F2E339}"/>
              </a:ext>
            </a:extLst>
          </p:cNvPr>
          <p:cNvSpPr txBox="1"/>
          <p:nvPr/>
        </p:nvSpPr>
        <p:spPr>
          <a:xfrm>
            <a:off x="3921773" y="3870728"/>
            <a:ext cx="20296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подвижность населения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32CAE4-8D39-4E7E-896E-C22E31E0CC56}"/>
              </a:ext>
            </a:extLst>
          </p:cNvPr>
          <p:cNvSpPr txBox="1"/>
          <p:nvPr/>
        </p:nvSpPr>
        <p:spPr>
          <a:xfrm>
            <a:off x="5189945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14,2</a:t>
            </a:r>
          </a:p>
        </p:txBody>
      </p:sp>
      <p:sp>
        <p:nvSpPr>
          <p:cNvPr id="65" name="Стрелка: вправо 64">
            <a:extLst>
              <a:ext uri="{FF2B5EF4-FFF2-40B4-BE49-F238E27FC236}">
                <a16:creationId xmlns:a16="http://schemas.microsoft.com/office/drawing/2014/main" id="{C0A0D398-47A8-42A6-B379-7E96920575B2}"/>
              </a:ext>
            </a:extLst>
          </p:cNvPr>
          <p:cNvSpPr/>
          <p:nvPr/>
        </p:nvSpPr>
        <p:spPr>
          <a:xfrm>
            <a:off x="4840203" y="4921250"/>
            <a:ext cx="285750" cy="1571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9C095B-C9A1-4309-BDCE-8E55D287600D}"/>
              </a:ext>
            </a:extLst>
          </p:cNvPr>
          <p:cNvSpPr txBox="1"/>
          <p:nvPr/>
        </p:nvSpPr>
        <p:spPr>
          <a:xfrm>
            <a:off x="4488776" y="5146558"/>
            <a:ext cx="98860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тыс. км в год</a:t>
            </a: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88BC3A-AE7D-4E8D-ADA6-8BA645D76833}"/>
              </a:ext>
            </a:extLst>
          </p:cNvPr>
          <p:cNvSpPr txBox="1"/>
          <p:nvPr/>
        </p:nvSpPr>
        <p:spPr>
          <a:xfrm>
            <a:off x="6290194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2BF71A-9415-4C09-BFAD-993E9434BA11}"/>
              </a:ext>
            </a:extLst>
          </p:cNvPr>
          <p:cNvSpPr txBox="1"/>
          <p:nvPr/>
        </p:nvSpPr>
        <p:spPr>
          <a:xfrm>
            <a:off x="6177722" y="3870728"/>
            <a:ext cx="2029681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доставки несырьевых грузов на мультимодальной перевозке между агломерациями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A49790-BD55-4332-AE6B-3DD1A0032791}"/>
              </a:ext>
            </a:extLst>
          </p:cNvPr>
          <p:cNvSpPr txBox="1"/>
          <p:nvPr/>
        </p:nvSpPr>
        <p:spPr>
          <a:xfrm>
            <a:off x="7445894" y="4725930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14,2</a:t>
            </a:r>
          </a:p>
        </p:txBody>
      </p:sp>
      <p:sp>
        <p:nvSpPr>
          <p:cNvPr id="77" name="Стрелка: вправо 76">
            <a:extLst>
              <a:ext uri="{FF2B5EF4-FFF2-40B4-BE49-F238E27FC236}">
                <a16:creationId xmlns:a16="http://schemas.microsoft.com/office/drawing/2014/main" id="{9B1DE808-9F03-4AF7-A835-6FFB0F38AB91}"/>
              </a:ext>
            </a:extLst>
          </p:cNvPr>
          <p:cNvSpPr/>
          <p:nvPr/>
        </p:nvSpPr>
        <p:spPr>
          <a:xfrm>
            <a:off x="7096152" y="4921250"/>
            <a:ext cx="285750" cy="1571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8FD211C-A2DD-4593-8D73-418BB76F74AD}"/>
              </a:ext>
            </a:extLst>
          </p:cNvPr>
          <p:cNvSpPr txBox="1"/>
          <p:nvPr/>
        </p:nvSpPr>
        <p:spPr>
          <a:xfrm>
            <a:off x="6868353" y="5146558"/>
            <a:ext cx="98860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км/сутки</a:t>
            </a: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4C622B-292D-4054-A519-2270E9212A0B}"/>
              </a:ext>
            </a:extLst>
          </p:cNvPr>
          <p:cNvSpPr txBox="1"/>
          <p:nvPr/>
        </p:nvSpPr>
        <p:spPr>
          <a:xfrm>
            <a:off x="8526405" y="4322518"/>
            <a:ext cx="76150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118F65-7146-4C47-9A41-2E1214C3A76D}"/>
              </a:ext>
            </a:extLst>
          </p:cNvPr>
          <p:cNvSpPr txBox="1"/>
          <p:nvPr/>
        </p:nvSpPr>
        <p:spPr>
          <a:xfrm>
            <a:off x="8413933" y="3870728"/>
            <a:ext cx="20296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труда в транспортном комплексе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B4F2D3-24CD-4465-8C92-32566E41CBC0}"/>
              </a:ext>
            </a:extLst>
          </p:cNvPr>
          <p:cNvSpPr txBox="1"/>
          <p:nvPr/>
        </p:nvSpPr>
        <p:spPr>
          <a:xfrm>
            <a:off x="9682105" y="4322518"/>
            <a:ext cx="87794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</a:p>
        </p:txBody>
      </p:sp>
      <p:sp>
        <p:nvSpPr>
          <p:cNvPr id="83" name="Стрелка: вправо 82">
            <a:extLst>
              <a:ext uri="{FF2B5EF4-FFF2-40B4-BE49-F238E27FC236}">
                <a16:creationId xmlns:a16="http://schemas.microsoft.com/office/drawing/2014/main" id="{E0886C0E-3443-4901-A33D-9782AC0CC929}"/>
              </a:ext>
            </a:extLst>
          </p:cNvPr>
          <p:cNvSpPr/>
          <p:nvPr/>
        </p:nvSpPr>
        <p:spPr>
          <a:xfrm rot="16200000">
            <a:off x="9332363" y="4517838"/>
            <a:ext cx="285750" cy="1571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1CA68D-0E7F-47E0-AA74-0B01D16B0D56}"/>
              </a:ext>
            </a:extLst>
          </p:cNvPr>
          <p:cNvSpPr txBox="1"/>
          <p:nvPr/>
        </p:nvSpPr>
        <p:spPr>
          <a:xfrm>
            <a:off x="8526405" y="5530200"/>
            <a:ext cx="7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D89C85-3E4F-4876-9272-76F859B90C02}"/>
              </a:ext>
            </a:extLst>
          </p:cNvPr>
          <p:cNvSpPr txBox="1"/>
          <p:nvPr/>
        </p:nvSpPr>
        <p:spPr>
          <a:xfrm>
            <a:off x="8413933" y="5003125"/>
            <a:ext cx="202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перевозочных документов, оформляемых в электронном виде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30688E-1BC2-4314-B87F-8904424CA40C}"/>
              </a:ext>
            </a:extLst>
          </p:cNvPr>
          <p:cNvSpPr txBox="1"/>
          <p:nvPr/>
        </p:nvSpPr>
        <p:spPr>
          <a:xfrm>
            <a:off x="9682105" y="5530199"/>
            <a:ext cx="87794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b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</a:p>
        </p:txBody>
      </p:sp>
      <p:sp>
        <p:nvSpPr>
          <p:cNvPr id="88" name="Стрелка: вправо 87">
            <a:extLst>
              <a:ext uri="{FF2B5EF4-FFF2-40B4-BE49-F238E27FC236}">
                <a16:creationId xmlns:a16="http://schemas.microsoft.com/office/drawing/2014/main" id="{B101F4CB-C87C-48ED-84DD-9E09777A47E9}"/>
              </a:ext>
            </a:extLst>
          </p:cNvPr>
          <p:cNvSpPr/>
          <p:nvPr/>
        </p:nvSpPr>
        <p:spPr>
          <a:xfrm rot="16200000">
            <a:off x="9332363" y="5725519"/>
            <a:ext cx="285750" cy="1571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BF6963D2-2FFC-45B3-A228-5D225A9F8DBB}"/>
              </a:ext>
            </a:extLst>
          </p:cNvPr>
          <p:cNvCxnSpPr>
            <a:cxnSpLocks/>
          </p:cNvCxnSpPr>
          <p:nvPr/>
        </p:nvCxnSpPr>
        <p:spPr>
          <a:xfrm>
            <a:off x="3851618" y="1811668"/>
            <a:ext cx="23569" cy="441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E228009-81AA-4BE6-9DFE-4038F8CD08F0}"/>
              </a:ext>
            </a:extLst>
          </p:cNvPr>
          <p:cNvCxnSpPr>
            <a:cxnSpLocks/>
          </p:cNvCxnSpPr>
          <p:nvPr/>
        </p:nvCxnSpPr>
        <p:spPr>
          <a:xfrm>
            <a:off x="6068725" y="1811668"/>
            <a:ext cx="23569" cy="441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ED4DC83C-A7FC-4379-90B9-72794A4060B7}"/>
              </a:ext>
            </a:extLst>
          </p:cNvPr>
          <p:cNvCxnSpPr>
            <a:cxnSpLocks/>
          </p:cNvCxnSpPr>
          <p:nvPr/>
        </p:nvCxnSpPr>
        <p:spPr>
          <a:xfrm>
            <a:off x="8331551" y="1811668"/>
            <a:ext cx="23569" cy="441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982DA01-17C4-45DB-8672-B8BF86DFBB1D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Номер слайда 2">
            <a:extLst>
              <a:ext uri="{FF2B5EF4-FFF2-40B4-BE49-F238E27FC236}">
                <a16:creationId xmlns:a16="http://schemas.microsoft.com/office/drawing/2014/main" id="{512648B8-5ADF-4598-A644-FB9B2C0B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7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7B0932A5-E11B-488F-81B5-E28D247B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CCE815-97A8-4F50-BE02-7B16B6C64031}"/>
              </a:ext>
            </a:extLst>
          </p:cNvPr>
          <p:cNvSpPr txBox="1"/>
          <p:nvPr/>
        </p:nvSpPr>
        <p:spPr>
          <a:xfrm>
            <a:off x="994068" y="212031"/>
            <a:ext cx="807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</p:txBody>
      </p:sp>
      <p:grpSp>
        <p:nvGrpSpPr>
          <p:cNvPr id="73" name="Рисунок 8">
            <a:extLst>
              <a:ext uri="{FF2B5EF4-FFF2-40B4-BE49-F238E27FC236}">
                <a16:creationId xmlns:a16="http://schemas.microsoft.com/office/drawing/2014/main" id="{DFC10EB2-ADCD-4DF7-9AEC-50A8015475A3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130289A4-FBAF-4548-B3CC-2B9E1034FF11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4" name="Рисунок 8">
              <a:extLst>
                <a:ext uri="{FF2B5EF4-FFF2-40B4-BE49-F238E27FC236}">
                  <a16:creationId xmlns:a16="http://schemas.microsoft.com/office/drawing/2014/main" id="{2F5AE025-5396-4848-B165-07D118CDCD10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89" name="Рисунок 8">
                <a:extLst>
                  <a:ext uri="{FF2B5EF4-FFF2-40B4-BE49-F238E27FC236}">
                    <a16:creationId xmlns:a16="http://schemas.microsoft.com/office/drawing/2014/main" id="{A2DD02E6-02E5-4899-9F31-8FCFE95951E8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id="{7ABACC19-E6E4-430A-9E57-D323FFE415C9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id="{B4C9082B-97A5-4ED7-A692-E787A6AA51F4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id="{42E7AAD1-E30B-491D-9906-9512582C634E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id="{61788FD9-163F-441B-BAF9-CFC9EA72E8F0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" name="Полилиния: фигура 99">
                  <a:extLst>
                    <a:ext uri="{FF2B5EF4-FFF2-40B4-BE49-F238E27FC236}">
                      <a16:creationId xmlns:a16="http://schemas.microsoft.com/office/drawing/2014/main" id="{95DB830E-D437-4383-85AD-3086CBB199A9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25830ECD-617F-4EB9-A06A-649CBAC92E1C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8819383F-2258-4988-AA92-BB00D687E767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6BAC39BC-480C-4C86-B34B-BFA084231310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96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CC5E36-CA9D-4E11-B94C-77B22A21D729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4790DB58-B045-48E6-9002-CB6072B6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8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A4D36-B7D2-4FF5-86EE-150323139A0D}"/>
              </a:ext>
            </a:extLst>
          </p:cNvPr>
          <p:cNvSpPr txBox="1"/>
          <p:nvPr/>
        </p:nvSpPr>
        <p:spPr>
          <a:xfrm>
            <a:off x="994068" y="212031"/>
            <a:ext cx="807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51BC3C84-12BD-4B73-B320-B8C6C698AA2A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040A33E-0ED5-4292-9AB8-164EB5B0E3D7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C68372A7-006A-4F9D-93A5-811B7A5304BD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5" name="Рисунок 8">
                <a:extLst>
                  <a:ext uri="{FF2B5EF4-FFF2-40B4-BE49-F238E27FC236}">
                    <a16:creationId xmlns:a16="http://schemas.microsoft.com/office/drawing/2014/main" id="{B14E95DD-A276-4D1C-8352-AACB4E9397DB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6BD48AB6-641E-4D5C-A8A4-A366D9EC6044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C797CC41-AC0C-4CBC-80F3-0AA45087AE2B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19A1A714-BDFF-426F-A703-1693141540A1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01E26A26-AA86-4B17-AE96-2E5C92EBF30F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BB7FAEE9-9F30-4EB9-844E-94BD43F65574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42E0EAAF-1C9E-4FE8-AFFB-176A40CE715E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9B46365B-D70E-4119-B7A7-8757E7E53825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6E036F10-0626-4A5C-BADC-4EDA667FC5F9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AFBA4D1-C9DE-4548-905E-1174615E9C46}"/>
              </a:ext>
            </a:extLst>
          </p:cNvPr>
          <p:cNvSpPr txBox="1"/>
          <p:nvPr/>
        </p:nvSpPr>
        <p:spPr>
          <a:xfrm>
            <a:off x="2946400" y="1046431"/>
            <a:ext cx="6705600" cy="58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000" b="1" baseline="-25000" dirty="0" bmk="_Hlk11767656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 по привлечению инвестиций в сферу высоких технологий в абсолютном выражении</a:t>
            </a:r>
            <a:r>
              <a:rPr lang="en-US" altLang="ru-RU" sz="2000" b="1" baseline="-25000" dirty="0" bmk="_Hlk11767656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baseline="-25000" dirty="0" bmk="_Hlk11767656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</a:t>
            </a:r>
            <a:endParaRPr lang="ru-RU" sz="2000" b="1" baseline="-2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F11B4B-6A0E-4E0E-A4BC-6122F7D1B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46652"/>
              </p:ext>
            </p:extLst>
          </p:nvPr>
        </p:nvGraphicFramePr>
        <p:xfrm>
          <a:off x="2705741" y="2057400"/>
          <a:ext cx="6811859" cy="392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19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B86A69-8D55-4DEE-BE04-C92E7B3CAB4F}"/>
              </a:ext>
            </a:extLst>
          </p:cNvPr>
          <p:cNvSpPr txBox="1"/>
          <p:nvPr/>
        </p:nvSpPr>
        <p:spPr>
          <a:xfrm>
            <a:off x="2838450" y="1046432"/>
            <a:ext cx="6705600" cy="58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3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ИЗМЕНЕНИЯ УДЕЛЬНОГО ВЕСА </a:t>
            </a:r>
            <a:br>
              <a:rPr lang="ru-RU" sz="2000" b="1" spc="3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«УМНОЙ ЭКОНОМИКИ» В СТРУКТУРЕ МИРОВОЙ ЭКОНОМИКИ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F3A2B53-0518-47CE-8C05-9D615495E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728466"/>
              </p:ext>
            </p:extLst>
          </p:nvPr>
        </p:nvGraphicFramePr>
        <p:xfrm>
          <a:off x="2000251" y="2124076"/>
          <a:ext cx="7639049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8BBA52-3821-4ACC-A7F9-98E576A464CC}"/>
              </a:ext>
            </a:extLst>
          </p:cNvPr>
          <p:cNvSpPr/>
          <p:nvPr/>
        </p:nvSpPr>
        <p:spPr>
          <a:xfrm>
            <a:off x="11294076" y="6005384"/>
            <a:ext cx="897924" cy="8526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4C2ACF60-E741-43B6-9199-9E86D341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69" y="6153665"/>
            <a:ext cx="591065" cy="518589"/>
          </a:xfrm>
        </p:spPr>
        <p:txBody>
          <a:bodyPr/>
          <a:lstStyle/>
          <a:p>
            <a:pPr algn="ctr"/>
            <a:fld id="{37703D88-14F3-4A3A-A41D-583EB7C38090}" type="slidenum">
              <a:rPr lang="ru-RU" sz="2400" b="1" spc="100">
                <a:solidFill>
                  <a:schemeClr val="bg1"/>
                </a:solidFill>
                <a:latin typeface="RussianRail G Pro Extended" panose="020B0506040000020004" pitchFamily="34" charset="-52"/>
              </a:rPr>
              <a:pPr algn="ctr"/>
              <a:t>9</a:t>
            </a:fld>
            <a:endParaRPr lang="ru-RU" sz="2400" b="1" spc="100" dirty="0">
              <a:solidFill>
                <a:schemeClr val="bg1"/>
              </a:solidFill>
              <a:latin typeface="RussianRail G Pro Extended" panose="020B05060400000200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0C7B0-2469-44E5-9629-931638735EF7}"/>
              </a:ext>
            </a:extLst>
          </p:cNvPr>
          <p:cNvSpPr txBox="1"/>
          <p:nvPr/>
        </p:nvSpPr>
        <p:spPr>
          <a:xfrm>
            <a:off x="994068" y="212031"/>
            <a:ext cx="807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7030A0"/>
                </a:solidFill>
                <a:latin typeface="RussianRail G Pro Extended" panose="020B0506040000020004" pitchFamily="34" charset="-52"/>
              </a:rPr>
              <a:t>АКСЕЛЕРАЦИОННАЯ ПРОГРАММА </a:t>
            </a:r>
          </a:p>
        </p:txBody>
      </p:sp>
      <p:grpSp>
        <p:nvGrpSpPr>
          <p:cNvPr id="11" name="Рисунок 8">
            <a:extLst>
              <a:ext uri="{FF2B5EF4-FFF2-40B4-BE49-F238E27FC236}">
                <a16:creationId xmlns:a16="http://schemas.microsoft.com/office/drawing/2014/main" id="{CA547DD9-0EFF-4D7F-92CD-4E9190076502}"/>
              </a:ext>
            </a:extLst>
          </p:cNvPr>
          <p:cNvGrpSpPr/>
          <p:nvPr/>
        </p:nvGrpSpPr>
        <p:grpSpPr>
          <a:xfrm>
            <a:off x="9944127" y="258066"/>
            <a:ext cx="1971450" cy="379286"/>
            <a:chOff x="9733621" y="258066"/>
            <a:chExt cx="1971450" cy="379286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C7B25BB-D462-4ECF-9A9A-33C52038BEDC}"/>
                </a:ext>
              </a:extLst>
            </p:cNvPr>
            <p:cNvSpPr/>
            <p:nvPr/>
          </p:nvSpPr>
          <p:spPr>
            <a:xfrm>
              <a:off x="9733621" y="258066"/>
              <a:ext cx="1971450" cy="379286"/>
            </a:xfrm>
            <a:custGeom>
              <a:avLst/>
              <a:gdLst>
                <a:gd name="connsiteX0" fmla="*/ 1951308 w 1971450"/>
                <a:gd name="connsiteY0" fmla="*/ 379287 h 379286"/>
                <a:gd name="connsiteX1" fmla="*/ 1967387 w 1971450"/>
                <a:gd name="connsiteY1" fmla="*/ 314179 h 379286"/>
                <a:gd name="connsiteX2" fmla="*/ 1970554 w 1971450"/>
                <a:gd name="connsiteY2" fmla="*/ 282020 h 379286"/>
                <a:gd name="connsiteX3" fmla="*/ 1918210 w 1971450"/>
                <a:gd name="connsiteY3" fmla="*/ 233288 h 379286"/>
                <a:gd name="connsiteX4" fmla="*/ 1819409 w 1971450"/>
                <a:gd name="connsiteY4" fmla="*/ 226015 h 379286"/>
                <a:gd name="connsiteX5" fmla="*/ 1393334 w 1971450"/>
                <a:gd name="connsiteY5" fmla="*/ 253275 h 379286"/>
                <a:gd name="connsiteX6" fmla="*/ 1443997 w 1971450"/>
                <a:gd name="connsiteY6" fmla="*/ 122316 h 379286"/>
                <a:gd name="connsiteX7" fmla="*/ 1550664 w 1971450"/>
                <a:gd name="connsiteY7" fmla="*/ 112075 h 379286"/>
                <a:gd name="connsiteX8" fmla="*/ 1556501 w 1971450"/>
                <a:gd name="connsiteY8" fmla="*/ 107919 h 379286"/>
                <a:gd name="connsiteX9" fmla="*/ 1586780 w 1971450"/>
                <a:gd name="connsiteY9" fmla="*/ 29651 h 379286"/>
                <a:gd name="connsiteX10" fmla="*/ 1584603 w 1971450"/>
                <a:gd name="connsiteY10" fmla="*/ 25198 h 379286"/>
                <a:gd name="connsiteX11" fmla="*/ 1493421 w 1971450"/>
                <a:gd name="connsiteY11" fmla="*/ 164 h 379286"/>
                <a:gd name="connsiteX12" fmla="*/ 1491096 w 1971450"/>
                <a:gd name="connsiteY12" fmla="*/ 65 h 379286"/>
                <a:gd name="connsiteX13" fmla="*/ 1085850 w 1971450"/>
                <a:gd name="connsiteY13" fmla="*/ 58445 h 379286"/>
                <a:gd name="connsiteX14" fmla="*/ 1081150 w 1971450"/>
                <a:gd name="connsiteY14" fmla="*/ 60721 h 379286"/>
                <a:gd name="connsiteX15" fmla="*/ 1063488 w 1971450"/>
                <a:gd name="connsiteY15" fmla="*/ 78037 h 379286"/>
                <a:gd name="connsiteX16" fmla="*/ 1009313 w 1971450"/>
                <a:gd name="connsiteY16" fmla="*/ 68983 h 379286"/>
                <a:gd name="connsiteX17" fmla="*/ 1007136 w 1971450"/>
                <a:gd name="connsiteY17" fmla="*/ 68983 h 379286"/>
                <a:gd name="connsiteX18" fmla="*/ 935497 w 1971450"/>
                <a:gd name="connsiteY18" fmla="*/ 79125 h 379286"/>
                <a:gd name="connsiteX19" fmla="*/ 929165 w 1971450"/>
                <a:gd name="connsiteY19" fmla="*/ 83578 h 379286"/>
                <a:gd name="connsiteX20" fmla="*/ 924860 w 1971450"/>
                <a:gd name="connsiteY20" fmla="*/ 94611 h 379286"/>
                <a:gd name="connsiteX21" fmla="*/ 877167 w 1971450"/>
                <a:gd name="connsiteY21" fmla="*/ 88575 h 379286"/>
                <a:gd name="connsiteX22" fmla="*/ 875089 w 1971450"/>
                <a:gd name="connsiteY22" fmla="*/ 88624 h 379286"/>
                <a:gd name="connsiteX23" fmla="*/ 724588 w 1971450"/>
                <a:gd name="connsiteY23" fmla="*/ 108612 h 379286"/>
                <a:gd name="connsiteX24" fmla="*/ 718799 w 1971450"/>
                <a:gd name="connsiteY24" fmla="*/ 111679 h 379286"/>
                <a:gd name="connsiteX25" fmla="*/ 708756 w 1971450"/>
                <a:gd name="connsiteY25" fmla="*/ 123999 h 379286"/>
                <a:gd name="connsiteX26" fmla="*/ 658836 w 1971450"/>
                <a:gd name="connsiteY26" fmla="*/ 118210 h 379286"/>
                <a:gd name="connsiteX27" fmla="*/ 656659 w 1971450"/>
                <a:gd name="connsiteY27" fmla="*/ 118260 h 379286"/>
                <a:gd name="connsiteX28" fmla="*/ 604760 w 1971450"/>
                <a:gd name="connsiteY28" fmla="*/ 125384 h 379286"/>
                <a:gd name="connsiteX29" fmla="*/ 598032 w 1971450"/>
                <a:gd name="connsiteY29" fmla="*/ 130035 h 379286"/>
                <a:gd name="connsiteX30" fmla="*/ 572998 w 1971450"/>
                <a:gd name="connsiteY30" fmla="*/ 194747 h 379286"/>
                <a:gd name="connsiteX31" fmla="*/ 524661 w 1971450"/>
                <a:gd name="connsiteY31" fmla="*/ 190146 h 379286"/>
                <a:gd name="connsiteX32" fmla="*/ 555038 w 1971450"/>
                <a:gd name="connsiteY32" fmla="*/ 161302 h 379286"/>
                <a:gd name="connsiteX33" fmla="*/ 556720 w 1971450"/>
                <a:gd name="connsiteY33" fmla="*/ 156652 h 379286"/>
                <a:gd name="connsiteX34" fmla="*/ 552664 w 1971450"/>
                <a:gd name="connsiteY34" fmla="*/ 153980 h 379286"/>
                <a:gd name="connsiteX35" fmla="*/ 468211 w 1971450"/>
                <a:gd name="connsiteY35" fmla="*/ 145619 h 379286"/>
                <a:gd name="connsiteX36" fmla="*/ 466034 w 1971450"/>
                <a:gd name="connsiteY36" fmla="*/ 145668 h 379286"/>
                <a:gd name="connsiteX37" fmla="*/ 415223 w 1971450"/>
                <a:gd name="connsiteY37" fmla="*/ 152397 h 379286"/>
                <a:gd name="connsiteX38" fmla="*/ 409484 w 1971450"/>
                <a:gd name="connsiteY38" fmla="*/ 155217 h 379286"/>
                <a:gd name="connsiteX39" fmla="*/ 402756 w 1971450"/>
                <a:gd name="connsiteY39" fmla="*/ 162193 h 379286"/>
                <a:gd name="connsiteX40" fmla="*/ 370449 w 1971450"/>
                <a:gd name="connsiteY40" fmla="*/ 157592 h 379286"/>
                <a:gd name="connsiteX41" fmla="*/ 367975 w 1971450"/>
                <a:gd name="connsiteY41" fmla="*/ 157592 h 379286"/>
                <a:gd name="connsiteX42" fmla="*/ 327208 w 1971450"/>
                <a:gd name="connsiteY42" fmla="*/ 162391 h 379286"/>
                <a:gd name="connsiteX43" fmla="*/ 319886 w 1971450"/>
                <a:gd name="connsiteY43" fmla="*/ 167239 h 379286"/>
                <a:gd name="connsiteX44" fmla="*/ 254629 w 1971450"/>
                <a:gd name="connsiteY44" fmla="*/ 335947 h 379286"/>
                <a:gd name="connsiteX45" fmla="*/ 13342 w 1971450"/>
                <a:gd name="connsiteY45" fmla="*/ 350295 h 379286"/>
                <a:gd name="connsiteX46" fmla="*/ 4486 w 1971450"/>
                <a:gd name="connsiteY46" fmla="*/ 355589 h 379286"/>
                <a:gd name="connsiteX47" fmla="*/ 281 w 1971450"/>
                <a:gd name="connsiteY47" fmla="*/ 366424 h 379286"/>
                <a:gd name="connsiteX48" fmla="*/ 5723 w 1971450"/>
                <a:gd name="connsiteY48" fmla="*/ 379238 h 379286"/>
                <a:gd name="connsiteX49" fmla="*/ 1951308 w 1971450"/>
                <a:gd name="connsiteY49" fmla="*/ 379238 h 379286"/>
                <a:gd name="connsiteX50" fmla="*/ 1207756 w 1971450"/>
                <a:gd name="connsiteY50" fmla="*/ 129738 h 379286"/>
                <a:gd name="connsiteX51" fmla="*/ 1241695 w 1971450"/>
                <a:gd name="connsiteY51" fmla="*/ 134883 h 379286"/>
                <a:gd name="connsiteX52" fmla="*/ 1190934 w 1971450"/>
                <a:gd name="connsiteY52" fmla="*/ 266188 h 379286"/>
                <a:gd name="connsiteX53" fmla="*/ 1119048 w 1971450"/>
                <a:gd name="connsiteY53" fmla="*/ 270047 h 379286"/>
                <a:gd name="connsiteX54" fmla="*/ 1103265 w 1971450"/>
                <a:gd name="connsiteY54" fmla="*/ 218248 h 379286"/>
                <a:gd name="connsiteX55" fmla="*/ 1207756 w 1971450"/>
                <a:gd name="connsiteY55" fmla="*/ 129738 h 37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71450" h="379286">
                  <a:moveTo>
                    <a:pt x="1951308" y="379287"/>
                  </a:moveTo>
                  <a:cubicBezTo>
                    <a:pt x="1953683" y="379287"/>
                    <a:pt x="1964617" y="324123"/>
                    <a:pt x="1967387" y="314179"/>
                  </a:cubicBezTo>
                  <a:cubicBezTo>
                    <a:pt x="1970900" y="301711"/>
                    <a:pt x="1972632" y="290975"/>
                    <a:pt x="1970554" y="282020"/>
                  </a:cubicBezTo>
                  <a:cubicBezTo>
                    <a:pt x="1962935" y="249515"/>
                    <a:pt x="1935476" y="236454"/>
                    <a:pt x="1918210" y="233288"/>
                  </a:cubicBezTo>
                  <a:cubicBezTo>
                    <a:pt x="1903417" y="230517"/>
                    <a:pt x="1880906" y="223987"/>
                    <a:pt x="1819409" y="226015"/>
                  </a:cubicBezTo>
                  <a:cubicBezTo>
                    <a:pt x="1756774" y="228093"/>
                    <a:pt x="1393334" y="253275"/>
                    <a:pt x="1393334" y="253275"/>
                  </a:cubicBezTo>
                  <a:lnTo>
                    <a:pt x="1443997" y="122316"/>
                  </a:lnTo>
                  <a:lnTo>
                    <a:pt x="1550664" y="112075"/>
                  </a:lnTo>
                  <a:cubicBezTo>
                    <a:pt x="1553187" y="111828"/>
                    <a:pt x="1555660" y="110047"/>
                    <a:pt x="1556501" y="107919"/>
                  </a:cubicBezTo>
                  <a:lnTo>
                    <a:pt x="1586780" y="29651"/>
                  </a:lnTo>
                  <a:cubicBezTo>
                    <a:pt x="1587571" y="27622"/>
                    <a:pt x="1586681" y="25742"/>
                    <a:pt x="1584603" y="25198"/>
                  </a:cubicBezTo>
                  <a:lnTo>
                    <a:pt x="1493421" y="164"/>
                  </a:lnTo>
                  <a:cubicBezTo>
                    <a:pt x="1492729" y="-34"/>
                    <a:pt x="1491937" y="-34"/>
                    <a:pt x="1491096" y="65"/>
                  </a:cubicBezTo>
                  <a:lnTo>
                    <a:pt x="1085850" y="58445"/>
                  </a:lnTo>
                  <a:cubicBezTo>
                    <a:pt x="1084119" y="58692"/>
                    <a:pt x="1082387" y="59533"/>
                    <a:pt x="1081150" y="60721"/>
                  </a:cubicBezTo>
                  <a:lnTo>
                    <a:pt x="1063488" y="78037"/>
                  </a:lnTo>
                  <a:lnTo>
                    <a:pt x="1009313" y="68983"/>
                  </a:lnTo>
                  <a:cubicBezTo>
                    <a:pt x="1008621" y="68884"/>
                    <a:pt x="1007879" y="68884"/>
                    <a:pt x="1007136" y="68983"/>
                  </a:cubicBezTo>
                  <a:lnTo>
                    <a:pt x="935497" y="79125"/>
                  </a:lnTo>
                  <a:cubicBezTo>
                    <a:pt x="932628" y="79521"/>
                    <a:pt x="930006" y="81352"/>
                    <a:pt x="929165" y="83578"/>
                  </a:cubicBezTo>
                  <a:lnTo>
                    <a:pt x="924860" y="94611"/>
                  </a:lnTo>
                  <a:lnTo>
                    <a:pt x="877167" y="88575"/>
                  </a:lnTo>
                  <a:cubicBezTo>
                    <a:pt x="876524" y="88476"/>
                    <a:pt x="875831" y="88476"/>
                    <a:pt x="875089" y="88624"/>
                  </a:cubicBezTo>
                  <a:lnTo>
                    <a:pt x="724588" y="108612"/>
                  </a:lnTo>
                  <a:cubicBezTo>
                    <a:pt x="722312" y="108909"/>
                    <a:pt x="720135" y="110096"/>
                    <a:pt x="718799" y="111679"/>
                  </a:cubicBezTo>
                  <a:lnTo>
                    <a:pt x="708756" y="123999"/>
                  </a:lnTo>
                  <a:lnTo>
                    <a:pt x="658836" y="118210"/>
                  </a:lnTo>
                  <a:cubicBezTo>
                    <a:pt x="658143" y="118111"/>
                    <a:pt x="657401" y="118161"/>
                    <a:pt x="656659" y="118260"/>
                  </a:cubicBezTo>
                  <a:lnTo>
                    <a:pt x="604760" y="125384"/>
                  </a:lnTo>
                  <a:cubicBezTo>
                    <a:pt x="601693" y="125829"/>
                    <a:pt x="598922" y="127759"/>
                    <a:pt x="598032" y="130035"/>
                  </a:cubicBezTo>
                  <a:lnTo>
                    <a:pt x="572998" y="194747"/>
                  </a:lnTo>
                  <a:lnTo>
                    <a:pt x="524661" y="190146"/>
                  </a:lnTo>
                  <a:lnTo>
                    <a:pt x="555038" y="161302"/>
                  </a:lnTo>
                  <a:cubicBezTo>
                    <a:pt x="556572" y="159868"/>
                    <a:pt x="557166" y="158136"/>
                    <a:pt x="556720" y="156652"/>
                  </a:cubicBezTo>
                  <a:cubicBezTo>
                    <a:pt x="556226" y="155168"/>
                    <a:pt x="554742" y="154178"/>
                    <a:pt x="552664" y="153980"/>
                  </a:cubicBezTo>
                  <a:lnTo>
                    <a:pt x="468211" y="145619"/>
                  </a:lnTo>
                  <a:cubicBezTo>
                    <a:pt x="467518" y="145520"/>
                    <a:pt x="466776" y="145569"/>
                    <a:pt x="466034" y="145668"/>
                  </a:cubicBezTo>
                  <a:lnTo>
                    <a:pt x="415223" y="152397"/>
                  </a:lnTo>
                  <a:cubicBezTo>
                    <a:pt x="412997" y="152694"/>
                    <a:pt x="410870" y="153782"/>
                    <a:pt x="409484" y="155217"/>
                  </a:cubicBezTo>
                  <a:lnTo>
                    <a:pt x="402756" y="162193"/>
                  </a:lnTo>
                  <a:lnTo>
                    <a:pt x="370449" y="157592"/>
                  </a:lnTo>
                  <a:cubicBezTo>
                    <a:pt x="369657" y="157493"/>
                    <a:pt x="368816" y="157493"/>
                    <a:pt x="367975" y="157592"/>
                  </a:cubicBezTo>
                  <a:lnTo>
                    <a:pt x="327208" y="162391"/>
                  </a:lnTo>
                  <a:cubicBezTo>
                    <a:pt x="323893" y="162836"/>
                    <a:pt x="320826" y="164865"/>
                    <a:pt x="319886" y="167239"/>
                  </a:cubicBezTo>
                  <a:lnTo>
                    <a:pt x="254629" y="335947"/>
                  </a:lnTo>
                  <a:lnTo>
                    <a:pt x="13342" y="350295"/>
                  </a:lnTo>
                  <a:cubicBezTo>
                    <a:pt x="9384" y="350542"/>
                    <a:pt x="5525" y="352818"/>
                    <a:pt x="4486" y="355589"/>
                  </a:cubicBezTo>
                  <a:lnTo>
                    <a:pt x="281" y="366424"/>
                  </a:lnTo>
                  <a:cubicBezTo>
                    <a:pt x="-857" y="369392"/>
                    <a:pt x="1567" y="379238"/>
                    <a:pt x="5723" y="379238"/>
                  </a:cubicBezTo>
                  <a:lnTo>
                    <a:pt x="1951308" y="379238"/>
                  </a:lnTo>
                  <a:close/>
                  <a:moveTo>
                    <a:pt x="1207756" y="129738"/>
                  </a:moveTo>
                  <a:lnTo>
                    <a:pt x="1241695" y="134883"/>
                  </a:lnTo>
                  <a:lnTo>
                    <a:pt x="1190934" y="266188"/>
                  </a:lnTo>
                  <a:lnTo>
                    <a:pt x="1119048" y="270047"/>
                  </a:lnTo>
                  <a:lnTo>
                    <a:pt x="1103265" y="218248"/>
                  </a:lnTo>
                  <a:lnTo>
                    <a:pt x="1207756" y="129738"/>
                  </a:lnTo>
                  <a:close/>
                </a:path>
              </a:pathLst>
            </a:custGeom>
            <a:solidFill>
              <a:srgbClr val="7030A0"/>
            </a:solidFill>
            <a:ln w="4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6634DD66-20AE-4C8C-B528-CE3863945A09}"/>
                </a:ext>
              </a:extLst>
            </p:cNvPr>
            <p:cNvGrpSpPr/>
            <p:nvPr/>
          </p:nvGrpSpPr>
          <p:grpSpPr>
            <a:xfrm>
              <a:off x="9985183" y="269906"/>
              <a:ext cx="1713351" cy="355474"/>
              <a:chOff x="9985183" y="269906"/>
              <a:chExt cx="1713351" cy="355474"/>
            </a:xfrm>
            <a:solidFill>
              <a:srgbClr val="EDEDED"/>
            </a:solidFill>
          </p:grpSpPr>
          <p:grpSp>
            <p:nvGrpSpPr>
              <p:cNvPr id="14" name="Рисунок 8">
                <a:extLst>
                  <a:ext uri="{FF2B5EF4-FFF2-40B4-BE49-F238E27FC236}">
                    <a16:creationId xmlns:a16="http://schemas.microsoft.com/office/drawing/2014/main" id="{530E52D3-D0EF-4B0E-B358-8476DC55AEA6}"/>
                  </a:ext>
                </a:extLst>
              </p:cNvPr>
              <p:cNvGrpSpPr/>
              <p:nvPr/>
            </p:nvGrpSpPr>
            <p:grpSpPr>
              <a:xfrm>
                <a:off x="9985183" y="269906"/>
                <a:ext cx="1240820" cy="355474"/>
                <a:chOff x="9985183" y="269906"/>
                <a:chExt cx="1240820" cy="355474"/>
              </a:xfrm>
              <a:solidFill>
                <a:srgbClr val="EDEDED"/>
              </a:solidFill>
            </p:grpSpPr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4ABB9DE8-5D60-4462-A1A0-D563B721E28E}"/>
                    </a:ext>
                  </a:extLst>
                </p:cNvPr>
                <p:cNvSpPr/>
                <p:nvPr/>
              </p:nvSpPr>
              <p:spPr>
                <a:xfrm>
                  <a:off x="9985183" y="413085"/>
                  <a:ext cx="216005" cy="212295"/>
                </a:xfrm>
                <a:custGeom>
                  <a:avLst/>
                  <a:gdLst>
                    <a:gd name="connsiteX0" fmla="*/ 165195 w 216005"/>
                    <a:gd name="connsiteY0" fmla="*/ 6630 h 212295"/>
                    <a:gd name="connsiteX1" fmla="*/ 89400 w 216005"/>
                    <a:gd name="connsiteY1" fmla="*/ 83810 h 212295"/>
                    <a:gd name="connsiteX2" fmla="*/ 117848 w 216005"/>
                    <a:gd name="connsiteY2" fmla="*/ 11775 h 212295"/>
                    <a:gd name="connsiteX3" fmla="*/ 77081 w 216005"/>
                    <a:gd name="connsiteY3" fmla="*/ 16524 h 212295"/>
                    <a:gd name="connsiteX4" fmla="*/ 10785 w 216005"/>
                    <a:gd name="connsiteY4" fmla="*/ 184441 h 212295"/>
                    <a:gd name="connsiteX5" fmla="*/ 9746 w 216005"/>
                    <a:gd name="connsiteY5" fmla="*/ 187014 h 212295"/>
                    <a:gd name="connsiteX6" fmla="*/ 0 w 216005"/>
                    <a:gd name="connsiteY6" fmla="*/ 212295 h 212295"/>
                    <a:gd name="connsiteX7" fmla="*/ 38887 w 216005"/>
                    <a:gd name="connsiteY7" fmla="*/ 212295 h 212295"/>
                    <a:gd name="connsiteX8" fmla="*/ 68275 w 216005"/>
                    <a:gd name="connsiteY8" fmla="*/ 137292 h 212295"/>
                    <a:gd name="connsiteX9" fmla="*/ 71886 w 216005"/>
                    <a:gd name="connsiteY9" fmla="*/ 212295 h 212295"/>
                    <a:gd name="connsiteX10" fmla="*/ 120817 w 216005"/>
                    <a:gd name="connsiteY10" fmla="*/ 212295 h 212295"/>
                    <a:gd name="connsiteX11" fmla="*/ 109388 w 216005"/>
                    <a:gd name="connsiteY11" fmla="*/ 105727 h 212295"/>
                    <a:gd name="connsiteX12" fmla="*/ 216006 w 216005"/>
                    <a:gd name="connsiteY12" fmla="*/ 0 h 21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005" h="212295">
                      <a:moveTo>
                        <a:pt x="165195" y="6630"/>
                      </a:moveTo>
                      <a:lnTo>
                        <a:pt x="89400" y="83810"/>
                      </a:lnTo>
                      <a:lnTo>
                        <a:pt x="117848" y="11775"/>
                      </a:lnTo>
                      <a:lnTo>
                        <a:pt x="77081" y="16524"/>
                      </a:lnTo>
                      <a:lnTo>
                        <a:pt x="10785" y="184441"/>
                      </a:lnTo>
                      <a:lnTo>
                        <a:pt x="9746" y="187014"/>
                      </a:lnTo>
                      <a:lnTo>
                        <a:pt x="0" y="212295"/>
                      </a:lnTo>
                      <a:lnTo>
                        <a:pt x="38887" y="212295"/>
                      </a:lnTo>
                      <a:lnTo>
                        <a:pt x="68275" y="137292"/>
                      </a:lnTo>
                      <a:lnTo>
                        <a:pt x="71886" y="212295"/>
                      </a:lnTo>
                      <a:lnTo>
                        <a:pt x="120817" y="212295"/>
                      </a:lnTo>
                      <a:lnTo>
                        <a:pt x="109388" y="105727"/>
                      </a:lnTo>
                      <a:lnTo>
                        <a:pt x="21600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0D068830-F379-4EB3-AB6F-2814B931F9D4}"/>
                    </a:ext>
                  </a:extLst>
                </p:cNvPr>
                <p:cNvSpPr/>
                <p:nvPr/>
              </p:nvSpPr>
              <p:spPr>
                <a:xfrm>
                  <a:off x="10122079" y="456814"/>
                  <a:ext cx="147325" cy="168565"/>
                </a:xfrm>
                <a:custGeom>
                  <a:avLst/>
                  <a:gdLst>
                    <a:gd name="connsiteX0" fmla="*/ 145257 w 147325"/>
                    <a:gd name="connsiteY0" fmla="*/ 15096 h 168565"/>
                    <a:gd name="connsiteX1" fmla="*/ 135313 w 147325"/>
                    <a:gd name="connsiteY1" fmla="*/ 3172 h 168565"/>
                    <a:gd name="connsiteX2" fmla="*/ 116562 w 147325"/>
                    <a:gd name="connsiteY2" fmla="*/ 253 h 168565"/>
                    <a:gd name="connsiteX3" fmla="*/ 63278 w 147325"/>
                    <a:gd name="connsiteY3" fmla="*/ 5399 h 168565"/>
                    <a:gd name="connsiteX4" fmla="*/ 0 w 147325"/>
                    <a:gd name="connsiteY4" fmla="*/ 168566 h 168565"/>
                    <a:gd name="connsiteX5" fmla="*/ 28893 w 147325"/>
                    <a:gd name="connsiteY5" fmla="*/ 168566 h 168565"/>
                    <a:gd name="connsiteX6" fmla="*/ 33940 w 147325"/>
                    <a:gd name="connsiteY6" fmla="*/ 168566 h 168565"/>
                    <a:gd name="connsiteX7" fmla="*/ 53037 w 147325"/>
                    <a:gd name="connsiteY7" fmla="*/ 118547 h 168565"/>
                    <a:gd name="connsiteX8" fmla="*/ 71441 w 147325"/>
                    <a:gd name="connsiteY8" fmla="*/ 117904 h 168565"/>
                    <a:gd name="connsiteX9" fmla="*/ 93606 w 147325"/>
                    <a:gd name="connsiteY9" fmla="*/ 112066 h 168565"/>
                    <a:gd name="connsiteX10" fmla="*/ 113643 w 147325"/>
                    <a:gd name="connsiteY10" fmla="*/ 97768 h 168565"/>
                    <a:gd name="connsiteX11" fmla="*/ 130118 w 147325"/>
                    <a:gd name="connsiteY11" fmla="*/ 77879 h 168565"/>
                    <a:gd name="connsiteX12" fmla="*/ 141695 w 147325"/>
                    <a:gd name="connsiteY12" fmla="*/ 55318 h 168565"/>
                    <a:gd name="connsiteX13" fmla="*/ 147038 w 147325"/>
                    <a:gd name="connsiteY13" fmla="*/ 33401 h 168565"/>
                    <a:gd name="connsiteX14" fmla="*/ 145257 w 147325"/>
                    <a:gd name="connsiteY14" fmla="*/ 15096 h 168565"/>
                    <a:gd name="connsiteX15" fmla="*/ 104441 w 147325"/>
                    <a:gd name="connsiteY15" fmla="*/ 66401 h 168565"/>
                    <a:gd name="connsiteX16" fmla="*/ 99147 w 147325"/>
                    <a:gd name="connsiteY16" fmla="*/ 73179 h 168565"/>
                    <a:gd name="connsiteX17" fmla="*/ 92814 w 147325"/>
                    <a:gd name="connsiteY17" fmla="*/ 78176 h 168565"/>
                    <a:gd name="connsiteX18" fmla="*/ 85888 w 147325"/>
                    <a:gd name="connsiteY18" fmla="*/ 80303 h 168565"/>
                    <a:gd name="connsiteX19" fmla="*/ 85838 w 147325"/>
                    <a:gd name="connsiteY19" fmla="*/ 80303 h 168565"/>
                    <a:gd name="connsiteX20" fmla="*/ 85789 w 147325"/>
                    <a:gd name="connsiteY20" fmla="*/ 80303 h 168565"/>
                    <a:gd name="connsiteX21" fmla="*/ 85739 w 147325"/>
                    <a:gd name="connsiteY21" fmla="*/ 80303 h 168565"/>
                    <a:gd name="connsiteX22" fmla="*/ 85690 w 147325"/>
                    <a:gd name="connsiteY22" fmla="*/ 80303 h 168565"/>
                    <a:gd name="connsiteX23" fmla="*/ 67384 w 147325"/>
                    <a:gd name="connsiteY23" fmla="*/ 81342 h 168565"/>
                    <a:gd name="connsiteX24" fmla="*/ 83068 w 147325"/>
                    <a:gd name="connsiteY24" fmla="*/ 40674 h 168565"/>
                    <a:gd name="connsiteX25" fmla="*/ 101472 w 147325"/>
                    <a:gd name="connsiteY25" fmla="*/ 39190 h 168565"/>
                    <a:gd name="connsiteX26" fmla="*/ 101522 w 147325"/>
                    <a:gd name="connsiteY26" fmla="*/ 39190 h 168565"/>
                    <a:gd name="connsiteX27" fmla="*/ 101571 w 147325"/>
                    <a:gd name="connsiteY27" fmla="*/ 39190 h 168565"/>
                    <a:gd name="connsiteX28" fmla="*/ 101621 w 147325"/>
                    <a:gd name="connsiteY28" fmla="*/ 39190 h 168565"/>
                    <a:gd name="connsiteX29" fmla="*/ 101670 w 147325"/>
                    <a:gd name="connsiteY29" fmla="*/ 39190 h 168565"/>
                    <a:gd name="connsiteX30" fmla="*/ 107310 w 147325"/>
                    <a:gd name="connsiteY30" fmla="*/ 40427 h 168565"/>
                    <a:gd name="connsiteX31" fmla="*/ 110031 w 147325"/>
                    <a:gd name="connsiteY31" fmla="*/ 44731 h 168565"/>
                    <a:gd name="connsiteX32" fmla="*/ 110229 w 147325"/>
                    <a:gd name="connsiteY32" fmla="*/ 51163 h 168565"/>
                    <a:gd name="connsiteX33" fmla="*/ 108201 w 147325"/>
                    <a:gd name="connsiteY33" fmla="*/ 58732 h 168565"/>
                    <a:gd name="connsiteX34" fmla="*/ 104441 w 147325"/>
                    <a:gd name="connsiteY34" fmla="*/ 66401 h 16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7325" h="168565">
                      <a:moveTo>
                        <a:pt x="145257" y="15096"/>
                      </a:moveTo>
                      <a:cubicBezTo>
                        <a:pt x="143328" y="9901"/>
                        <a:pt x="140112" y="5794"/>
                        <a:pt x="135313" y="3172"/>
                      </a:cubicBezTo>
                      <a:cubicBezTo>
                        <a:pt x="130563" y="550"/>
                        <a:pt x="124379" y="-538"/>
                        <a:pt x="116562" y="253"/>
                      </a:cubicBezTo>
                      <a:lnTo>
                        <a:pt x="63278" y="5399"/>
                      </a:lnTo>
                      <a:lnTo>
                        <a:pt x="0" y="168566"/>
                      </a:lnTo>
                      <a:lnTo>
                        <a:pt x="28893" y="168566"/>
                      </a:lnTo>
                      <a:lnTo>
                        <a:pt x="33940" y="168566"/>
                      </a:lnTo>
                      <a:lnTo>
                        <a:pt x="53037" y="118547"/>
                      </a:lnTo>
                      <a:lnTo>
                        <a:pt x="71441" y="117904"/>
                      </a:lnTo>
                      <a:cubicBezTo>
                        <a:pt x="79060" y="117656"/>
                        <a:pt x="86531" y="115529"/>
                        <a:pt x="93606" y="112066"/>
                      </a:cubicBezTo>
                      <a:cubicBezTo>
                        <a:pt x="100730" y="108553"/>
                        <a:pt x="107508" y="103655"/>
                        <a:pt x="113643" y="97768"/>
                      </a:cubicBezTo>
                      <a:cubicBezTo>
                        <a:pt x="119827" y="91930"/>
                        <a:pt x="125368" y="85102"/>
                        <a:pt x="130118" y="77879"/>
                      </a:cubicBezTo>
                      <a:cubicBezTo>
                        <a:pt x="134868" y="70656"/>
                        <a:pt x="138776" y="62937"/>
                        <a:pt x="141695" y="55318"/>
                      </a:cubicBezTo>
                      <a:cubicBezTo>
                        <a:pt x="144565" y="47798"/>
                        <a:pt x="146445" y="40328"/>
                        <a:pt x="147038" y="33401"/>
                      </a:cubicBezTo>
                      <a:cubicBezTo>
                        <a:pt x="147731" y="26574"/>
                        <a:pt x="147187" y="20340"/>
                        <a:pt x="145257" y="15096"/>
                      </a:cubicBezTo>
                      <a:close/>
                      <a:moveTo>
                        <a:pt x="104441" y="66401"/>
                      </a:moveTo>
                      <a:cubicBezTo>
                        <a:pt x="102907" y="68874"/>
                        <a:pt x="101126" y="71200"/>
                        <a:pt x="99147" y="73179"/>
                      </a:cubicBezTo>
                      <a:cubicBezTo>
                        <a:pt x="97217" y="75207"/>
                        <a:pt x="95090" y="76889"/>
                        <a:pt x="92814" y="78176"/>
                      </a:cubicBezTo>
                      <a:cubicBezTo>
                        <a:pt x="90588" y="79412"/>
                        <a:pt x="88263" y="80155"/>
                        <a:pt x="85888" y="80303"/>
                      </a:cubicBezTo>
                      <a:cubicBezTo>
                        <a:pt x="85888" y="80303"/>
                        <a:pt x="85888" y="80303"/>
                        <a:pt x="85838" y="80303"/>
                      </a:cubicBezTo>
                      <a:cubicBezTo>
                        <a:pt x="85789" y="80303"/>
                        <a:pt x="85789" y="80303"/>
                        <a:pt x="85789" y="80303"/>
                      </a:cubicBezTo>
                      <a:cubicBezTo>
                        <a:pt x="85789" y="80303"/>
                        <a:pt x="85789" y="80303"/>
                        <a:pt x="85739" y="80303"/>
                      </a:cubicBezTo>
                      <a:cubicBezTo>
                        <a:pt x="85739" y="80303"/>
                        <a:pt x="85739" y="80303"/>
                        <a:pt x="85690" y="80303"/>
                      </a:cubicBezTo>
                      <a:lnTo>
                        <a:pt x="67384" y="81342"/>
                      </a:lnTo>
                      <a:lnTo>
                        <a:pt x="83068" y="40674"/>
                      </a:lnTo>
                      <a:lnTo>
                        <a:pt x="101472" y="39190"/>
                      </a:lnTo>
                      <a:cubicBezTo>
                        <a:pt x="101472" y="39190"/>
                        <a:pt x="101522" y="39190"/>
                        <a:pt x="101522" y="39190"/>
                      </a:cubicBezTo>
                      <a:cubicBezTo>
                        <a:pt x="101522" y="39190"/>
                        <a:pt x="101522" y="39190"/>
                        <a:pt x="101571" y="39190"/>
                      </a:cubicBezTo>
                      <a:cubicBezTo>
                        <a:pt x="101571" y="39190"/>
                        <a:pt x="101621" y="39190"/>
                        <a:pt x="101621" y="39190"/>
                      </a:cubicBezTo>
                      <a:cubicBezTo>
                        <a:pt x="101621" y="39190"/>
                        <a:pt x="101621" y="39190"/>
                        <a:pt x="101670" y="39190"/>
                      </a:cubicBezTo>
                      <a:cubicBezTo>
                        <a:pt x="104094" y="38992"/>
                        <a:pt x="105925" y="39437"/>
                        <a:pt x="107310" y="40427"/>
                      </a:cubicBezTo>
                      <a:cubicBezTo>
                        <a:pt x="108696" y="41416"/>
                        <a:pt x="109586" y="42900"/>
                        <a:pt x="110031" y="44731"/>
                      </a:cubicBezTo>
                      <a:cubicBezTo>
                        <a:pt x="110526" y="46561"/>
                        <a:pt x="110576" y="48788"/>
                        <a:pt x="110229" y="51163"/>
                      </a:cubicBezTo>
                      <a:cubicBezTo>
                        <a:pt x="109883" y="53537"/>
                        <a:pt x="109240" y="56110"/>
                        <a:pt x="108201" y="58732"/>
                      </a:cubicBezTo>
                      <a:cubicBezTo>
                        <a:pt x="107310" y="61305"/>
                        <a:pt x="105974" y="63927"/>
                        <a:pt x="104441" y="66401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4DB0EB9E-2264-4EC2-9F14-7CC3BF2F5F9E}"/>
                    </a:ext>
                  </a:extLst>
                </p:cNvPr>
                <p:cNvSpPr/>
                <p:nvPr/>
              </p:nvSpPr>
              <p:spPr>
                <a:xfrm>
                  <a:off x="10248437" y="369498"/>
                  <a:ext cx="270031" cy="255882"/>
                </a:xfrm>
                <a:custGeom>
                  <a:avLst/>
                  <a:gdLst>
                    <a:gd name="connsiteX0" fmla="*/ 194336 w 270031"/>
                    <a:gd name="connsiteY0" fmla="*/ 27458 h 255882"/>
                    <a:gd name="connsiteX1" fmla="*/ 89351 w 270031"/>
                    <a:gd name="connsiteY1" fmla="*/ 153519 h 255882"/>
                    <a:gd name="connsiteX2" fmla="*/ 143427 w 270031"/>
                    <a:gd name="connsiteY2" fmla="*/ 16623 h 255882"/>
                    <a:gd name="connsiteX3" fmla="*/ 91528 w 270031"/>
                    <a:gd name="connsiteY3" fmla="*/ 23649 h 255882"/>
                    <a:gd name="connsiteX4" fmla="*/ 18751 w 270031"/>
                    <a:gd name="connsiteY4" fmla="*/ 207842 h 255882"/>
                    <a:gd name="connsiteX5" fmla="*/ 0 w 270031"/>
                    <a:gd name="connsiteY5" fmla="*/ 255882 h 255882"/>
                    <a:gd name="connsiteX6" fmla="*/ 31021 w 270031"/>
                    <a:gd name="connsiteY6" fmla="*/ 255882 h 255882"/>
                    <a:gd name="connsiteX7" fmla="*/ 49079 w 270031"/>
                    <a:gd name="connsiteY7" fmla="*/ 255882 h 255882"/>
                    <a:gd name="connsiteX8" fmla="*/ 171578 w 270031"/>
                    <a:gd name="connsiteY8" fmla="*/ 107508 h 255882"/>
                    <a:gd name="connsiteX9" fmla="*/ 171479 w 270031"/>
                    <a:gd name="connsiteY9" fmla="*/ 107706 h 255882"/>
                    <a:gd name="connsiteX10" fmla="*/ 113099 w 270031"/>
                    <a:gd name="connsiteY10" fmla="*/ 255882 h 255882"/>
                    <a:gd name="connsiteX11" fmla="*/ 169104 w 270031"/>
                    <a:gd name="connsiteY11" fmla="*/ 255882 h 255882"/>
                    <a:gd name="connsiteX12" fmla="*/ 270032 w 270031"/>
                    <a:gd name="connsiteY12" fmla="*/ 0 h 255882"/>
                    <a:gd name="connsiteX13" fmla="*/ 211207 w 270031"/>
                    <a:gd name="connsiteY13" fmla="*/ 7174 h 2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031" h="255882">
                      <a:moveTo>
                        <a:pt x="194336" y="27458"/>
                      </a:moveTo>
                      <a:lnTo>
                        <a:pt x="89351" y="153519"/>
                      </a:lnTo>
                      <a:lnTo>
                        <a:pt x="143427" y="16623"/>
                      </a:lnTo>
                      <a:lnTo>
                        <a:pt x="91528" y="23649"/>
                      </a:lnTo>
                      <a:lnTo>
                        <a:pt x="18751" y="207842"/>
                      </a:lnTo>
                      <a:lnTo>
                        <a:pt x="0" y="255882"/>
                      </a:lnTo>
                      <a:lnTo>
                        <a:pt x="31021" y="255882"/>
                      </a:lnTo>
                      <a:lnTo>
                        <a:pt x="49079" y="255882"/>
                      </a:lnTo>
                      <a:lnTo>
                        <a:pt x="171578" y="107508"/>
                      </a:lnTo>
                      <a:lnTo>
                        <a:pt x="171479" y="107706"/>
                      </a:lnTo>
                      <a:lnTo>
                        <a:pt x="113099" y="255882"/>
                      </a:lnTo>
                      <a:lnTo>
                        <a:pt x="169104" y="255882"/>
                      </a:lnTo>
                      <a:lnTo>
                        <a:pt x="270032" y="0"/>
                      </a:lnTo>
                      <a:lnTo>
                        <a:pt x="211207" y="717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8E8F3487-53E7-4766-9DB6-F1B6FD5B6B31}"/>
                    </a:ext>
                  </a:extLst>
                </p:cNvPr>
                <p:cNvSpPr/>
                <p:nvPr/>
              </p:nvSpPr>
              <p:spPr>
                <a:xfrm>
                  <a:off x="10427584" y="313394"/>
                  <a:ext cx="492073" cy="311986"/>
                </a:xfrm>
                <a:custGeom>
                  <a:avLst/>
                  <a:gdLst>
                    <a:gd name="connsiteX0" fmla="*/ 393273 w 492073"/>
                    <a:gd name="connsiteY0" fmla="*/ 13952 h 311986"/>
                    <a:gd name="connsiteX1" fmla="*/ 273099 w 492073"/>
                    <a:gd name="connsiteY1" fmla="*/ 129326 h 311986"/>
                    <a:gd name="connsiteX2" fmla="*/ 314559 w 492073"/>
                    <a:gd name="connsiteY2" fmla="*/ 24292 h 311986"/>
                    <a:gd name="connsiteX3" fmla="*/ 242920 w 492073"/>
                    <a:gd name="connsiteY3" fmla="*/ 34236 h 311986"/>
                    <a:gd name="connsiteX4" fmla="*/ 202846 w 492073"/>
                    <a:gd name="connsiteY4" fmla="*/ 135807 h 311986"/>
                    <a:gd name="connsiteX5" fmla="*/ 182610 w 492073"/>
                    <a:gd name="connsiteY5" fmla="*/ 43587 h 311986"/>
                    <a:gd name="connsiteX6" fmla="*/ 108646 w 492073"/>
                    <a:gd name="connsiteY6" fmla="*/ 54026 h 311986"/>
                    <a:gd name="connsiteX7" fmla="*/ 141646 w 492073"/>
                    <a:gd name="connsiteY7" fmla="*/ 171874 h 311986"/>
                    <a:gd name="connsiteX8" fmla="*/ 0 w 492073"/>
                    <a:gd name="connsiteY8" fmla="*/ 311986 h 311986"/>
                    <a:gd name="connsiteX9" fmla="*/ 73470 w 492073"/>
                    <a:gd name="connsiteY9" fmla="*/ 311986 h 311986"/>
                    <a:gd name="connsiteX10" fmla="*/ 175585 w 492073"/>
                    <a:gd name="connsiteY10" fmla="*/ 203884 h 311986"/>
                    <a:gd name="connsiteX11" fmla="*/ 174744 w 492073"/>
                    <a:gd name="connsiteY11" fmla="*/ 206853 h 311986"/>
                    <a:gd name="connsiteX12" fmla="*/ 133334 w 492073"/>
                    <a:gd name="connsiteY12" fmla="*/ 311986 h 311986"/>
                    <a:gd name="connsiteX13" fmla="*/ 201015 w 492073"/>
                    <a:gd name="connsiteY13" fmla="*/ 311986 h 311986"/>
                    <a:gd name="connsiteX14" fmla="*/ 244008 w 492073"/>
                    <a:gd name="connsiteY14" fmla="*/ 202944 h 311986"/>
                    <a:gd name="connsiteX15" fmla="*/ 247570 w 492073"/>
                    <a:gd name="connsiteY15" fmla="*/ 199580 h 311986"/>
                    <a:gd name="connsiteX16" fmla="*/ 270378 w 492073"/>
                    <a:gd name="connsiteY16" fmla="*/ 311986 h 311986"/>
                    <a:gd name="connsiteX17" fmla="*/ 272555 w 492073"/>
                    <a:gd name="connsiteY17" fmla="*/ 311986 h 311986"/>
                    <a:gd name="connsiteX18" fmla="*/ 368882 w 492073"/>
                    <a:gd name="connsiteY18" fmla="*/ 311986 h 311986"/>
                    <a:gd name="connsiteX19" fmla="*/ 320001 w 492073"/>
                    <a:gd name="connsiteY19" fmla="*/ 158269 h 311986"/>
                    <a:gd name="connsiteX20" fmla="*/ 492073 w 492073"/>
                    <a:gd name="connsiteY20" fmla="*/ 0 h 31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2073" h="311986">
                      <a:moveTo>
                        <a:pt x="393273" y="13952"/>
                      </a:moveTo>
                      <a:lnTo>
                        <a:pt x="273099" y="129326"/>
                      </a:lnTo>
                      <a:lnTo>
                        <a:pt x="314559" y="24292"/>
                      </a:lnTo>
                      <a:lnTo>
                        <a:pt x="242920" y="34236"/>
                      </a:lnTo>
                      <a:lnTo>
                        <a:pt x="202846" y="135807"/>
                      </a:lnTo>
                      <a:lnTo>
                        <a:pt x="182610" y="43587"/>
                      </a:lnTo>
                      <a:lnTo>
                        <a:pt x="108646" y="54026"/>
                      </a:lnTo>
                      <a:lnTo>
                        <a:pt x="141646" y="171874"/>
                      </a:lnTo>
                      <a:lnTo>
                        <a:pt x="0" y="311986"/>
                      </a:lnTo>
                      <a:lnTo>
                        <a:pt x="73470" y="311986"/>
                      </a:lnTo>
                      <a:lnTo>
                        <a:pt x="175585" y="203884"/>
                      </a:lnTo>
                      <a:lnTo>
                        <a:pt x="174744" y="206853"/>
                      </a:lnTo>
                      <a:lnTo>
                        <a:pt x="133334" y="311986"/>
                      </a:lnTo>
                      <a:lnTo>
                        <a:pt x="201015" y="311986"/>
                      </a:lnTo>
                      <a:lnTo>
                        <a:pt x="244008" y="202944"/>
                      </a:lnTo>
                      <a:lnTo>
                        <a:pt x="247570" y="199580"/>
                      </a:lnTo>
                      <a:lnTo>
                        <a:pt x="270378" y="311986"/>
                      </a:lnTo>
                      <a:lnTo>
                        <a:pt x="272555" y="311986"/>
                      </a:lnTo>
                      <a:lnTo>
                        <a:pt x="368882" y="311986"/>
                      </a:lnTo>
                      <a:lnTo>
                        <a:pt x="320001" y="158269"/>
                      </a:lnTo>
                      <a:lnTo>
                        <a:pt x="492073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A5EAB974-6C10-46EA-8ED1-A068B1F00F64}"/>
                    </a:ext>
                  </a:extLst>
                </p:cNvPr>
                <p:cNvSpPr/>
                <p:nvPr/>
              </p:nvSpPr>
              <p:spPr>
                <a:xfrm>
                  <a:off x="10893436" y="269906"/>
                  <a:ext cx="332567" cy="355474"/>
                </a:xfrm>
                <a:custGeom>
                  <a:avLst/>
                  <a:gdLst>
                    <a:gd name="connsiteX0" fmla="*/ 332568 w 332567"/>
                    <a:gd name="connsiteY0" fmla="*/ 0 h 355474"/>
                    <a:gd name="connsiteX1" fmla="*/ 38145 w 332567"/>
                    <a:gd name="connsiteY1" fmla="*/ 40619 h 355474"/>
                    <a:gd name="connsiteX2" fmla="*/ 9549 w 332567"/>
                    <a:gd name="connsiteY2" fmla="*/ 113346 h 355474"/>
                    <a:gd name="connsiteX3" fmla="*/ 96871 w 332567"/>
                    <a:gd name="connsiteY3" fmla="*/ 104193 h 355474"/>
                    <a:gd name="connsiteX4" fmla="*/ 0 w 332567"/>
                    <a:gd name="connsiteY4" fmla="*/ 355474 h 355474"/>
                    <a:gd name="connsiteX5" fmla="*/ 91379 w 332567"/>
                    <a:gd name="connsiteY5" fmla="*/ 355474 h 355474"/>
                    <a:gd name="connsiteX6" fmla="*/ 194435 w 332567"/>
                    <a:gd name="connsiteY6" fmla="*/ 94546 h 355474"/>
                    <a:gd name="connsiteX7" fmla="*/ 300112 w 332567"/>
                    <a:gd name="connsiteY7" fmla="*/ 82227 h 35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67" h="355474">
                      <a:moveTo>
                        <a:pt x="332568" y="0"/>
                      </a:moveTo>
                      <a:lnTo>
                        <a:pt x="38145" y="40619"/>
                      </a:lnTo>
                      <a:lnTo>
                        <a:pt x="9549" y="113346"/>
                      </a:lnTo>
                      <a:lnTo>
                        <a:pt x="96871" y="104193"/>
                      </a:lnTo>
                      <a:lnTo>
                        <a:pt x="0" y="355474"/>
                      </a:lnTo>
                      <a:lnTo>
                        <a:pt x="91379" y="355474"/>
                      </a:lnTo>
                      <a:lnTo>
                        <a:pt x="194435" y="94546"/>
                      </a:lnTo>
                      <a:lnTo>
                        <a:pt x="300112" y="8222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4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41FAF41C-A6BC-476D-9782-2309BF20B0C0}"/>
                  </a:ext>
                </a:extLst>
              </p:cNvPr>
              <p:cNvSpPr/>
              <p:nvPr/>
            </p:nvSpPr>
            <p:spPr>
              <a:xfrm>
                <a:off x="11104346" y="519653"/>
                <a:ext cx="479259" cy="35077"/>
              </a:xfrm>
              <a:custGeom>
                <a:avLst/>
                <a:gdLst>
                  <a:gd name="connsiteX0" fmla="*/ 473224 w 479259"/>
                  <a:gd name="connsiteY0" fmla="*/ 0 h 35077"/>
                  <a:gd name="connsiteX1" fmla="*/ 5739 w 479259"/>
                  <a:gd name="connsiteY1" fmla="*/ 20680 h 35077"/>
                  <a:gd name="connsiteX2" fmla="*/ 0 w 479259"/>
                  <a:gd name="connsiteY2" fmla="*/ 35077 h 35077"/>
                  <a:gd name="connsiteX3" fmla="*/ 479260 w 479259"/>
                  <a:gd name="connsiteY3" fmla="*/ 18503 h 3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259" h="35077">
                    <a:moveTo>
                      <a:pt x="473224" y="0"/>
                    </a:moveTo>
                    <a:lnTo>
                      <a:pt x="5739" y="20680"/>
                    </a:lnTo>
                    <a:lnTo>
                      <a:pt x="0" y="35077"/>
                    </a:lnTo>
                    <a:lnTo>
                      <a:pt x="479260" y="18503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EE577E6E-FF7A-4F95-9131-356D4266AD2C}"/>
                  </a:ext>
                </a:extLst>
              </p:cNvPr>
              <p:cNvSpPr/>
              <p:nvPr/>
            </p:nvSpPr>
            <p:spPr>
              <a:xfrm>
                <a:off x="11589048" y="519653"/>
                <a:ext cx="25776" cy="18503"/>
              </a:xfrm>
              <a:custGeom>
                <a:avLst/>
                <a:gdLst>
                  <a:gd name="connsiteX0" fmla="*/ 9994 w 25776"/>
                  <a:gd name="connsiteY0" fmla="*/ 148 h 18503"/>
                  <a:gd name="connsiteX1" fmla="*/ 0 w 25776"/>
                  <a:gd name="connsiteY1" fmla="*/ 0 h 18503"/>
                  <a:gd name="connsiteX2" fmla="*/ 6036 w 25776"/>
                  <a:gd name="connsiteY2" fmla="*/ 18503 h 18503"/>
                  <a:gd name="connsiteX3" fmla="*/ 25776 w 25776"/>
                  <a:gd name="connsiteY3" fmla="*/ 18503 h 18503"/>
                  <a:gd name="connsiteX4" fmla="*/ 22362 w 25776"/>
                  <a:gd name="connsiteY4" fmla="*/ 9400 h 18503"/>
                  <a:gd name="connsiteX5" fmla="*/ 9994 w 25776"/>
                  <a:gd name="connsiteY5" fmla="*/ 148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" h="18503">
                    <a:moveTo>
                      <a:pt x="9994" y="148"/>
                    </a:moveTo>
                    <a:lnTo>
                      <a:pt x="0" y="0"/>
                    </a:lnTo>
                    <a:lnTo>
                      <a:pt x="6036" y="18503"/>
                    </a:lnTo>
                    <a:lnTo>
                      <a:pt x="25776" y="18503"/>
                    </a:lnTo>
                    <a:cubicBezTo>
                      <a:pt x="25776" y="18503"/>
                      <a:pt x="24094" y="13952"/>
                      <a:pt x="22362" y="9400"/>
                    </a:cubicBezTo>
                    <a:cubicBezTo>
                      <a:pt x="18949" y="297"/>
                      <a:pt x="9994" y="148"/>
                      <a:pt x="9994" y="148"/>
                    </a:cubicBez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8EF041FC-5987-47A8-AEC3-7C69D080EE7D}"/>
                  </a:ext>
                </a:extLst>
              </p:cNvPr>
              <p:cNvSpPr/>
              <p:nvPr/>
            </p:nvSpPr>
            <p:spPr>
              <a:xfrm>
                <a:off x="11555554" y="489275"/>
                <a:ext cx="142981" cy="123983"/>
              </a:xfrm>
              <a:custGeom>
                <a:avLst/>
                <a:gdLst>
                  <a:gd name="connsiteX0" fmla="*/ 50909 w 142981"/>
                  <a:gd name="connsiteY0" fmla="*/ 7966 h 123983"/>
                  <a:gd name="connsiteX1" fmla="*/ 91429 w 142981"/>
                  <a:gd name="connsiteY1" fmla="*/ 69067 h 123983"/>
                  <a:gd name="connsiteX2" fmla="*/ 78714 w 142981"/>
                  <a:gd name="connsiteY2" fmla="*/ 123984 h 123983"/>
                  <a:gd name="connsiteX3" fmla="*/ 77823 w 142981"/>
                  <a:gd name="connsiteY3" fmla="*/ 44626 h 123983"/>
                  <a:gd name="connsiteX4" fmla="*/ 0 w 142981"/>
                  <a:gd name="connsiteY4" fmla="*/ 0 h 123983"/>
                  <a:gd name="connsiteX5" fmla="*/ 50909 w 142981"/>
                  <a:gd name="connsiteY5" fmla="*/ 7966 h 123983"/>
                  <a:gd name="connsiteX6" fmla="*/ 99295 w 142981"/>
                  <a:gd name="connsiteY6" fmla="*/ 48931 h 123983"/>
                  <a:gd name="connsiteX7" fmla="*/ 90192 w 142981"/>
                  <a:gd name="connsiteY7" fmla="*/ 30477 h 123983"/>
                  <a:gd name="connsiteX8" fmla="*/ 135164 w 142981"/>
                  <a:gd name="connsiteY8" fmla="*/ 34187 h 123983"/>
                  <a:gd name="connsiteX9" fmla="*/ 142981 w 142981"/>
                  <a:gd name="connsiteY9" fmla="*/ 51503 h 123983"/>
                  <a:gd name="connsiteX10" fmla="*/ 99295 w 142981"/>
                  <a:gd name="connsiteY10" fmla="*/ 48931 h 1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981" h="123983">
                    <a:moveTo>
                      <a:pt x="50909" y="7966"/>
                    </a:moveTo>
                    <a:cubicBezTo>
                      <a:pt x="75795" y="14942"/>
                      <a:pt x="95684" y="41262"/>
                      <a:pt x="91429" y="69067"/>
                    </a:cubicBezTo>
                    <a:cubicBezTo>
                      <a:pt x="88312" y="89351"/>
                      <a:pt x="87075" y="104342"/>
                      <a:pt x="78714" y="123984"/>
                    </a:cubicBezTo>
                    <a:cubicBezTo>
                      <a:pt x="80396" y="106569"/>
                      <a:pt x="87224" y="70798"/>
                      <a:pt x="77823" y="44626"/>
                    </a:cubicBezTo>
                    <a:cubicBezTo>
                      <a:pt x="68522" y="18751"/>
                      <a:pt x="49821" y="7273"/>
                      <a:pt x="0" y="0"/>
                    </a:cubicBezTo>
                    <a:cubicBezTo>
                      <a:pt x="22016" y="-49"/>
                      <a:pt x="37205" y="4156"/>
                      <a:pt x="50909" y="7966"/>
                    </a:cubicBezTo>
                    <a:close/>
                    <a:moveTo>
                      <a:pt x="99295" y="48931"/>
                    </a:moveTo>
                    <a:lnTo>
                      <a:pt x="90192" y="30477"/>
                    </a:lnTo>
                    <a:lnTo>
                      <a:pt x="135164" y="34187"/>
                    </a:lnTo>
                    <a:lnTo>
                      <a:pt x="142981" y="51503"/>
                    </a:lnTo>
                    <a:lnTo>
                      <a:pt x="99295" y="48931"/>
                    </a:lnTo>
                    <a:close/>
                  </a:path>
                </a:pathLst>
              </a:custGeom>
              <a:solidFill>
                <a:srgbClr val="EDEDED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22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644</Words>
  <Application>Microsoft Office PowerPoint</Application>
  <PresentationFormat>Широкоэкранный</PresentationFormat>
  <Paragraphs>260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RussianRail G Pro</vt:lpstr>
      <vt:lpstr>RussianRail G Pro Extended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Бойков Евгений Викторович</dc:creator>
  <cp:lastModifiedBy>Евгений Бойков</cp:lastModifiedBy>
  <cp:revision>74</cp:revision>
  <cp:lastPrinted>2022-12-14T03:55:55Z</cp:lastPrinted>
  <dcterms:created xsi:type="dcterms:W3CDTF">2020-03-10T02:41:29Z</dcterms:created>
  <dcterms:modified xsi:type="dcterms:W3CDTF">2023-09-15T05:10:25Z</dcterms:modified>
</cp:coreProperties>
</file>