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2" r:id="rId4"/>
    <p:sldId id="260" r:id="rId5"/>
    <p:sldId id="261" r:id="rId6"/>
    <p:sldId id="263" r:id="rId7"/>
    <p:sldId id="266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64"/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660"/>
  </p:normalViewPr>
  <p:slideViewPr>
    <p:cSldViewPr showGuides="1">
      <p:cViewPr>
        <p:scale>
          <a:sx n="79" d="100"/>
          <a:sy n="79" d="100"/>
        </p:scale>
        <p:origin x="-102" y="120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9E02-8148-4F87-8129-D0556D8C2FD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B16F-7739-404A-BC68-05EF818EE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6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B16F-7739-404A-BC68-05EF818EE1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0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5489-2BDA-4675-8C4D-BF8FFDD3E7A1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85C-4780-4923-B65A-72F7F91FAEF3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AD01-28DD-4813-9DC3-F520C2BBFE29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589-E840-4F8D-A6C6-90F28665B1C7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A7EC-3AA2-4231-96CB-5E1C75FCA3C7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07FB-97DA-4BAA-98E0-1088B8AACDE8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BC67-8AD7-4188-8133-EC163941192E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FA4E-2ADD-416C-A398-FA7F3DD66452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F8D1-50FF-41D7-8136-2ADC7FB197D2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18E2-1DC2-472A-97B9-D4BEC9D11233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4F37-CD2D-4157-A441-66D8241EDBC6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4DE014C-B978-437C-89F3-A08E1F873EA1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B265-DBDA-4B85-9C81-6A6F119427A9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00" y="2799000"/>
            <a:ext cx="10350000" cy="1295963"/>
          </a:xfrm>
        </p:spPr>
        <p:txBody>
          <a:bodyPr>
            <a:no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риски в трудовом коллективе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нового руководителя структурного подразделения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8290F83-69D0-4101-A0C7-CB91F1271BED}"/>
              </a:ext>
            </a:extLst>
          </p:cNvPr>
          <p:cNvSpPr txBox="1">
            <a:spLocks/>
          </p:cNvSpPr>
          <p:nvPr/>
        </p:nvSpPr>
        <p:spPr>
          <a:xfrm>
            <a:off x="1821000" y="6192037"/>
            <a:ext cx="10260000" cy="66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1868F-DE4C-4D86-9554-898A22B04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426000" y="1944000"/>
            <a:ext cx="11340000" cy="297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044CEE-BA68-4E82-A12C-F8ECC2F1AEE6}"/>
              </a:ext>
            </a:extLst>
          </p:cNvPr>
          <p:cNvSpPr txBox="1"/>
          <p:nvPr/>
        </p:nvSpPr>
        <p:spPr>
          <a:xfrm>
            <a:off x="426000" y="2967335"/>
            <a:ext cx="113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</a:t>
            </a:r>
            <a:r>
              <a:rPr lang="ru-RU" sz="4800" b="1" spc="3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ВНИМАНИЕ!</a:t>
            </a:r>
            <a:endParaRPr lang="ru-RU" sz="4800" b="1" spc="3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00" y="368619"/>
            <a:ext cx="670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риски</a:t>
            </a:r>
          </a:p>
        </p:txBody>
      </p:sp>
      <p:pic>
        <p:nvPicPr>
          <p:cNvPr id="1026" name="Picture 2" descr="https://thumbs.dreamstime.com/b/%D0%B2%D0%B7%D0%B3%D0%BB%D1%8F%D0%B4-%D1%81%D0%B2%D0%B5%D1%80%D1%85%D1%83-%D0%BD%D0%B0-%D0%B1%D0%B8%D0%B7%D0%BD%D0%B5%D1%81%D0%BC%D0%B5%D0%BD%D0%B0%D1%85-%D0%B2-%D0%BE%D1%84%D0%B8%D1%81%D0%B5-%D1%80%D0%B0%D0%B1%D0%BE%D1%82%D0%B0%D1%8F-124870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365125"/>
            <a:ext cx="4623750" cy="6168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6000" y="1809000"/>
            <a:ext cx="5535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вероятность наступления неблагоприятных событий реализации угроз, исходящих от людей, в результате принятия решений.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500" y="423900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события выражаются в утрате важной конфиденциальной информации, в проявлении коммерческих рисков, в потерях прибыли, имиджа и репутации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515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7AAB-5A8D-4FBF-B015-BC39FB1ACF12}"/>
              </a:ext>
            </a:extLst>
          </p:cNvPr>
          <p:cNvSpPr/>
          <p:nvPr/>
        </p:nvSpPr>
        <p:spPr>
          <a:xfrm>
            <a:off x="264926" y="6308999"/>
            <a:ext cx="11636074" cy="24768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3" y="375274"/>
            <a:ext cx="11655000" cy="1192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dirty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со сменой руководства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3098" y="1702198"/>
            <a:ext cx="6907902" cy="134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Удастся 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«новичку»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разработать стратегию? 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853098" y="4492656"/>
            <a:ext cx="6907902" cy="134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ли он обладать такими же, как и его предшественник, организационными способностями?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A9E93A-32E1-48B7-911C-1BA9FB1EAD2F}"/>
              </a:ext>
            </a:extLst>
          </p:cNvPr>
          <p:cNvSpPr txBox="1"/>
          <p:nvPr/>
        </p:nvSpPr>
        <p:spPr>
          <a:xfrm flipH="1">
            <a:off x="264925" y="1861170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31011F-524E-4D4F-9E5B-E9DAF949FC02}"/>
              </a:ext>
            </a:extLst>
          </p:cNvPr>
          <p:cNvSpPr txBox="1"/>
          <p:nvPr/>
        </p:nvSpPr>
        <p:spPr>
          <a:xfrm flipH="1">
            <a:off x="287094" y="4826381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855886" y="3010038"/>
            <a:ext cx="6905114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Сумеет ли мотивировать сотрудников и заставить их поверить в правильность общей стратегии?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679E59-5F16-4C8D-B6EB-0972F3E550A5}"/>
              </a:ext>
            </a:extLst>
          </p:cNvPr>
          <p:cNvSpPr txBox="1"/>
          <p:nvPr/>
        </p:nvSpPr>
        <p:spPr>
          <a:xfrm flipH="1">
            <a:off x="264925" y="3343763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e59d2280513287b95377f0e4facb84d1-58690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00" y="1746848"/>
            <a:ext cx="3300752" cy="4293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148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74" y="414000"/>
            <a:ext cx="6832800" cy="1325563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93729591-F84A-412E-A761-88B92B053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994" y="414000"/>
            <a:ext cx="3295325" cy="4126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9DEBA69-CD7B-48DF-9564-8D94611600C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000" y="4239000"/>
            <a:ext cx="5246687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CF0591E-7372-4383-8B0D-13330CC9534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30" y="4239000"/>
            <a:ext cx="5246688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10501" y="17395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прихода нового руководителя в коллективе царил «застой»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001" y="594000"/>
            <a:ext cx="5135870" cy="2409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148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499" y="459000"/>
            <a:ext cx="5220001" cy="1755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76000" y="1900840"/>
            <a:ext cx="562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коллектива значительно выше, чем уровень профессиональных качеств вновь назначенного руководителя</a:t>
            </a:r>
          </a:p>
        </p:txBody>
      </p:sp>
      <p:pic>
        <p:nvPicPr>
          <p:cNvPr id="7176" name="Picture 8" descr="https://darfix.ru/wp-content/uploads/0/9/3/09390f993aeca4f5f0896537aae0d0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3609000"/>
            <a:ext cx="5135870" cy="283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148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8640" y="2322609"/>
            <a:ext cx="53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есть свой достаточно компетентный в профессиональном отношении авторитетный лидер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3007" y="1332546"/>
            <a:ext cx="2981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 3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146" name="Picture 2" descr="https://skazka-arkhyz.ru/wp-content/uploads/6/8/7/687541327f309bdc2b8836ec1dfcfdb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334386"/>
            <a:ext cx="3260032" cy="2176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cdn.tradew.com/file/201906/1573725/jpg/7146615.jpg?x-oss-process=image/quality,Q_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4600968"/>
            <a:ext cx="3260032" cy="2102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nteractive-psy.com/wp-content/uploads/2021/10/uspex-v-rabote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00" y="2304775"/>
            <a:ext cx="4053230" cy="265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01000" y="2889000"/>
            <a:ext cx="6364852" cy="21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принял хорошо вновь назначенного руководителя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6000" y="1520195"/>
            <a:ext cx="573485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4 </a:t>
            </a:r>
          </a:p>
        </p:txBody>
      </p:sp>
      <p:pic>
        <p:nvPicPr>
          <p:cNvPr id="5122" name="Picture 2" descr="https://raikovstudio.ru/wp-content/uploads/2019/06/kak-splotit-kollektiv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76" y="476872"/>
            <a:ext cx="4608124" cy="273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14a6844e514656852d11ad423323508a_l-4872489-images-thumbs&amp;ref=rim&amp;n=13&amp;w=1080&amp;h=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17" y="3699000"/>
            <a:ext cx="4607983" cy="285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26000" y="1179000"/>
            <a:ext cx="36378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5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9900" y="2304000"/>
            <a:ext cx="5130000" cy="274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новый руководитель и начинает приводить своих людей - надёжных, проверенных, которых он знает в работе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 descr="https://thumbs.dreamstime.com/b/%D0%B4%D0%B5%D0%BB%D0%BE%D0%B2%D1%8B%D0%B5-%D0%BF%D0%B0%D1%80%D1%82%D0%BD%D0%B5%D1%80%D1%8B-9165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1"/>
          <a:stretch/>
        </p:blipFill>
        <p:spPr bwMode="auto">
          <a:xfrm>
            <a:off x="7337522" y="391500"/>
            <a:ext cx="3225000" cy="373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ewsroom.iza.org/wp-content/uploads/2019/05/iStock-1554159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/>
          <a:stretch/>
        </p:blipFill>
        <p:spPr bwMode="auto">
          <a:xfrm>
            <a:off x="6141000" y="3879000"/>
            <a:ext cx="5618044" cy="2614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35637" y="2391604"/>
            <a:ext cx="5149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Прежний руководитель уходит на новое место работы и уводит с собой свою команду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087" y="1359000"/>
            <a:ext cx="2853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114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 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9</a:t>
            </a:fld>
            <a:endParaRPr lang="ru-RU"/>
          </a:p>
        </p:txBody>
      </p:sp>
      <p:pic>
        <p:nvPicPr>
          <p:cNvPr id="3074" name="Picture 2" descr="https://avatars.mds.yandex.net/i?id=50937f391f848c6a47967c65af26896e_l-52359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" y="459000"/>
            <a:ext cx="2835000" cy="390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148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pla.ru/wp-content/uploads/2016/01/kak-vesti-sebya-s-nachalnikom-sovety-dlya-kollektiv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3980672"/>
            <a:ext cx="4119763" cy="2558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11486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191</Words>
  <Application>Microsoft Office PowerPoint</Application>
  <PresentationFormat>Произвольный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Кадровые риски в трудовом коллективе при назначении нового руководителя структурного подразделения</vt:lpstr>
      <vt:lpstr>Кадровые риски</vt:lpstr>
      <vt:lpstr>Проблемы, связанные со сменой руководства</vt:lpstr>
      <vt:lpstr>Ситуация 1 </vt:lpstr>
      <vt:lpstr>Ситуация 2</vt:lpstr>
      <vt:lpstr>Презентация PowerPoint</vt:lpstr>
      <vt:lpstr>Ситуация 4 </vt:lpstr>
      <vt:lpstr>Ситуация 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Asus</cp:lastModifiedBy>
  <cp:revision>43</cp:revision>
  <dcterms:created xsi:type="dcterms:W3CDTF">2020-04-20T12:13:29Z</dcterms:created>
  <dcterms:modified xsi:type="dcterms:W3CDTF">2023-09-06T16:26:46Z</dcterms:modified>
</cp:coreProperties>
</file>