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FCD9E-DFBC-4F54-801B-6B21CE4A7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C61BB3-8B87-45DF-96AA-51CBF644D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A7B106-4C6E-44B7-9B02-CE697755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22B7BC-71BD-491F-B4DC-5D2EBBF0C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5E9B65-7CC3-4877-AB4F-DADBC63E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73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04353-F2AA-42C6-B8D3-1D6A5536D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701874-4950-4456-8E0D-DDC6102B2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9A2472-4CA2-4CCC-95AF-449E99CDD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EAAE8E-53D6-4CEC-9BB2-AE7CE587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E18D21-4B82-4A14-9CF2-F04D851F9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B03EC2A-D32E-4BD1-9F3B-5A0A629B6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D22E9F-3637-47E3-9469-9C458D17A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823D73-BEA2-4F33-A96A-3190CD19A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5D618B-2B21-4DE1-B12E-F2EC1ADB6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5FC6B5-1618-4637-96DA-FE1658944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17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998B14-794A-4B8B-8BF2-5E02EB2E9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C5A255-F01F-4ADD-A4BE-B7929192B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E5CD72-B6B9-4BDB-B1F7-602215E3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E67298-90C4-4D07-B8C5-EED203330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03DA65-A34A-479E-A94F-3427AE195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289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87CF68-305D-411A-9866-D9DA49591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7B3333-3FC9-41CD-A50C-540C5E23D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94B84C-6CEE-4696-9949-562BD6B5E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E9E48F-03EE-482B-A692-95FF87A6D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AC3BDF-B273-4938-A4E8-34991D6C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43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D8FDD9-9255-46AB-8C1F-EC4B7DF3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9B481A-0AC7-48D5-9F98-DC1D07B56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3B9050-0C5A-42A5-B776-E24ABE23B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C4C5BF-69A4-4E5E-8566-9E6352A6D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5130D5-CA00-48B4-B9EB-003926826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2530B9-83EC-4A20-A9AF-807D362C5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0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18C0F8-A4A6-4A7F-91C5-E1414774B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948134-10D9-4FBC-8F71-70EF8EFA2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D42653-A1D3-4EF4-B3EA-F026AB9B5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8B0427-D48B-4B6E-8C95-80177F5EDA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3952852-9349-4AA2-BEA1-95659EF9D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A96CC4-B2A5-467A-A0CA-41FBE27C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92C7500-66F2-44AE-9D6F-9A2A65BF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3F2DE19-0ADD-4FCB-B5E7-8B39BE2C1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57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0ADB4-721A-4A26-9191-63218886F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7373CF4-D17E-4DE1-A444-8C9EE54AC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40CC9C-34F6-45F7-9189-7CD8A87A3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53CFD1-FCEE-4EEC-B66C-13641FFB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11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9EBA613-ED9F-4F45-AA44-8715390E8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776DAD-6797-43C5-B9BA-46933ADE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864017-4020-4B6E-AC0E-EEF89350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62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5A2ED8-DCEE-4A2B-B301-1B1655E59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5FFC9F-484D-4654-9F3D-9659754F1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0AD535-4514-417D-AB3D-A010BA7E0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D80101-8AA2-43E7-A54C-8AD1FD868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CD412F-DAA6-4C4B-A297-E5637578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A9B27D-F525-4405-AFC8-6804800B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50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633593-FB58-4ABB-BE77-3D792FA5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20C08E2-46F0-4829-92BF-1DA4C0C56F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8A0C17-1808-4C52-80A4-7AA380B3D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755FE3-41BE-4F1E-AE58-08533CC14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71FCA-5050-45C4-AE7B-1B938AD71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1C930E-589F-4E8B-9C25-F32178714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86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1B3C3-41E5-44FF-AD26-04E811772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DF96A6-EAB3-4110-9C99-588C22548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E570B3-AD60-459D-9010-89EA987E0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95E0A-75DE-4CC4-9988-8EB3E741640E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F7341C-C2D0-4997-B770-C11F1BF265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C0B6C5-E105-4828-A858-64704EB30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30AFA-D8E0-4C59-B80E-C0A92E584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77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4" descr="Рисунок 14">
            <a:extLst>
              <a:ext uri="{FF2B5EF4-FFF2-40B4-BE49-F238E27FC236}">
                <a16:creationId xmlns:a16="http://schemas.microsoft.com/office/drawing/2014/main" id="{D21E3F06-819D-4B8C-9CA3-F989DBB73C9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65"/>
            <a:ext cx="12192000" cy="392379"/>
          </a:xfrm>
          <a:prstGeom prst="rect">
            <a:avLst/>
          </a:prstGeom>
          <a:solidFill>
            <a:srgbClr val="0084B4"/>
          </a:solidFill>
          <a:ln w="12700">
            <a:miter lim="400000"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B07068-23A9-4E97-9A70-53221E14A2CB}"/>
              </a:ext>
            </a:extLst>
          </p:cNvPr>
          <p:cNvSpPr txBox="1"/>
          <p:nvPr/>
        </p:nvSpPr>
        <p:spPr>
          <a:xfrm>
            <a:off x="8587706" y="1278419"/>
            <a:ext cx="302431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Красноярский институт</a:t>
            </a:r>
            <a:br>
              <a:rPr lang="ru-RU" sz="1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железнодорожного транспорта –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филиал ИрГУПС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D1C24ED-DC30-42D5-B3B2-825CDA317CF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54921" y="800334"/>
            <a:ext cx="2038350" cy="4403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6051526-4C71-47C5-A2EA-9D3518815762}"/>
              </a:ext>
            </a:extLst>
          </p:cNvPr>
          <p:cNvSpPr txBox="1"/>
          <p:nvPr/>
        </p:nvSpPr>
        <p:spPr>
          <a:xfrm>
            <a:off x="8587707" y="2115282"/>
            <a:ext cx="15555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Выполнил</a:t>
            </a:r>
            <a:endParaRPr lang="ru-RU" sz="14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6A8B44-764B-44DB-9037-BF5532FFD451}"/>
              </a:ext>
            </a:extLst>
          </p:cNvPr>
          <p:cNvSpPr txBox="1"/>
          <p:nvPr/>
        </p:nvSpPr>
        <p:spPr>
          <a:xfrm>
            <a:off x="441959" y="978696"/>
            <a:ext cx="4747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Название презентации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990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4" descr="Рисунок 14">
            <a:extLst>
              <a:ext uri="{FF2B5EF4-FFF2-40B4-BE49-F238E27FC236}">
                <a16:creationId xmlns:a16="http://schemas.microsoft.com/office/drawing/2014/main" id="{5A7225EA-EB3B-41F4-8097-B2A6784629E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65621"/>
            <a:ext cx="12192000" cy="392379"/>
          </a:xfrm>
          <a:prstGeom prst="rect">
            <a:avLst/>
          </a:prstGeom>
          <a:solidFill>
            <a:srgbClr val="0084B4"/>
          </a:solidFill>
          <a:ln w="12700">
            <a:miter lim="400000"/>
          </a:ln>
        </p:spPr>
      </p:pic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91C76A5A-AEED-48A7-AC50-CCD091C468B0}"/>
              </a:ext>
            </a:extLst>
          </p:cNvPr>
          <p:cNvSpPr txBox="1">
            <a:spLocks/>
          </p:cNvSpPr>
          <p:nvPr/>
        </p:nvSpPr>
        <p:spPr>
          <a:xfrm>
            <a:off x="5044440" y="6492315"/>
            <a:ext cx="2103120" cy="257175"/>
          </a:xfrm>
          <a:prstGeom prst="rect">
            <a:avLst/>
          </a:prstGeom>
        </p:spPr>
        <p:txBody>
          <a:bodyPr lIns="68580" tIns="34290" rIns="68580" bIns="3429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sz="1600" smtClean="0">
                <a:solidFill>
                  <a:schemeClr val="bg1"/>
                </a:solidFill>
                <a:latin typeface="Akrobat ExtraBold" pitchFamily="50" charset="-52"/>
              </a:rPr>
              <a:pPr algn="ctr"/>
              <a:t>2</a:t>
            </a:fld>
            <a:endParaRPr lang="en-US" sz="1600" dirty="0">
              <a:solidFill>
                <a:schemeClr val="bg1"/>
              </a:solidFill>
              <a:latin typeface="Akrobat ExtraBold" pitchFamily="50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04961B9-37D9-4AEF-8052-70A77EDD805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43652" y="305304"/>
            <a:ext cx="1557669" cy="30450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2B43E2F-D51A-460C-BE0D-22E0FC2F390D}"/>
              </a:ext>
            </a:extLst>
          </p:cNvPr>
          <p:cNvSpPr txBox="1"/>
          <p:nvPr/>
        </p:nvSpPr>
        <p:spPr>
          <a:xfrm>
            <a:off x="483577" y="348101"/>
            <a:ext cx="603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слайда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588976CB-0762-4243-8297-527EFFA76BBC}"/>
              </a:ext>
            </a:extLst>
          </p:cNvPr>
          <p:cNvSpPr/>
          <p:nvPr/>
        </p:nvSpPr>
        <p:spPr>
          <a:xfrm>
            <a:off x="445900" y="488739"/>
            <a:ext cx="45719" cy="155300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3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4" descr="Рисунок 14">
            <a:extLst>
              <a:ext uri="{FF2B5EF4-FFF2-40B4-BE49-F238E27FC236}">
                <a16:creationId xmlns:a16="http://schemas.microsoft.com/office/drawing/2014/main" id="{D21E3F06-819D-4B8C-9CA3-F989DBB73C9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65621"/>
            <a:ext cx="12192000" cy="392379"/>
          </a:xfrm>
          <a:prstGeom prst="rect">
            <a:avLst/>
          </a:prstGeom>
          <a:solidFill>
            <a:srgbClr val="0084B4"/>
          </a:solidFill>
          <a:ln w="12700">
            <a:miter lim="400000"/>
          </a:ln>
        </p:spPr>
      </p:pic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65C2FD6A-8DB8-436E-AEBE-3A35DA2160EB}"/>
              </a:ext>
            </a:extLst>
          </p:cNvPr>
          <p:cNvSpPr txBox="1">
            <a:spLocks/>
          </p:cNvSpPr>
          <p:nvPr/>
        </p:nvSpPr>
        <p:spPr>
          <a:xfrm>
            <a:off x="5531494" y="6492315"/>
            <a:ext cx="2103120" cy="257175"/>
          </a:xfrm>
          <a:prstGeom prst="rect">
            <a:avLst/>
          </a:prstGeom>
        </p:spPr>
        <p:txBody>
          <a:bodyPr lIns="68580" tIns="34290" rIns="68580" bIns="3429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sz="1600" smtClean="0">
                <a:solidFill>
                  <a:schemeClr val="bg1"/>
                </a:solidFill>
                <a:latin typeface="Akrobat ExtraBold" pitchFamily="50" charset="-52"/>
              </a:rPr>
              <a:pPr algn="ctr"/>
              <a:t>3</a:t>
            </a:fld>
            <a:endParaRPr lang="en-US" sz="1600" dirty="0">
              <a:solidFill>
                <a:schemeClr val="bg1"/>
              </a:solidFill>
              <a:latin typeface="Akrobat ExtraBold" pitchFamily="50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E335742-787F-4198-8849-62FC3D319F3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43652" y="305304"/>
            <a:ext cx="1557669" cy="304507"/>
          </a:xfrm>
          <a:prstGeom prst="rect">
            <a:avLst/>
          </a:prstGeom>
        </p:spPr>
      </p:pic>
      <p:pic>
        <p:nvPicPr>
          <p:cNvPr id="9" name="Рисунок 8" descr="Пузырь с сообщением чата со сплошной заливкой">
            <a:extLst>
              <a:ext uri="{FF2B5EF4-FFF2-40B4-BE49-F238E27FC236}">
                <a16:creationId xmlns:a16="http://schemas.microsoft.com/office/drawing/2014/main" id="{3A98FFBE-F4D6-4B25-933B-FF68D0C297E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11666" y="1866481"/>
            <a:ext cx="549058" cy="549058"/>
          </a:xfrm>
          <a:prstGeom prst="rect">
            <a:avLst/>
          </a:prstGeom>
        </p:spPr>
      </p:pic>
      <p:pic>
        <p:nvPicPr>
          <p:cNvPr id="10" name="Рисунок 9" descr="Пузырь с сообщением чата со сплошной заливкой">
            <a:extLst>
              <a:ext uri="{FF2B5EF4-FFF2-40B4-BE49-F238E27FC236}">
                <a16:creationId xmlns:a16="http://schemas.microsoft.com/office/drawing/2014/main" id="{2604E43A-F1C3-47AE-BCD3-438DAD3C11D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97666" y="3782963"/>
            <a:ext cx="549058" cy="549058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EB2839C-9250-4AB0-A707-A9A2C922CC0C}"/>
              </a:ext>
            </a:extLst>
          </p:cNvPr>
          <p:cNvSpPr/>
          <p:nvPr/>
        </p:nvSpPr>
        <p:spPr>
          <a:xfrm>
            <a:off x="654424" y="299165"/>
            <a:ext cx="53788" cy="31064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1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4" descr="Рисунок 14">
            <a:extLst>
              <a:ext uri="{FF2B5EF4-FFF2-40B4-BE49-F238E27FC236}">
                <a16:creationId xmlns:a16="http://schemas.microsoft.com/office/drawing/2014/main" id="{D21E3F06-819D-4B8C-9CA3-F989DBB73C9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65621"/>
            <a:ext cx="12192000" cy="392379"/>
          </a:xfrm>
          <a:prstGeom prst="rect">
            <a:avLst/>
          </a:prstGeom>
          <a:solidFill>
            <a:srgbClr val="0084B4"/>
          </a:solidFill>
          <a:ln w="12700">
            <a:miter lim="400000"/>
          </a:ln>
        </p:spPr>
      </p:pic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65C2FD6A-8DB8-436E-AEBE-3A35DA2160EB}"/>
              </a:ext>
            </a:extLst>
          </p:cNvPr>
          <p:cNvSpPr txBox="1">
            <a:spLocks/>
          </p:cNvSpPr>
          <p:nvPr/>
        </p:nvSpPr>
        <p:spPr>
          <a:xfrm>
            <a:off x="5531494" y="6492315"/>
            <a:ext cx="2103120" cy="257175"/>
          </a:xfrm>
          <a:prstGeom prst="rect">
            <a:avLst/>
          </a:prstGeom>
        </p:spPr>
        <p:txBody>
          <a:bodyPr lIns="68580" tIns="34290" rIns="68580" bIns="3429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sz="1600" smtClean="0">
                <a:solidFill>
                  <a:schemeClr val="bg1"/>
                </a:solidFill>
                <a:latin typeface="Akrobat ExtraBold" pitchFamily="50" charset="-52"/>
              </a:rPr>
              <a:pPr algn="ctr"/>
              <a:t>4</a:t>
            </a:fld>
            <a:endParaRPr lang="en-US" sz="1600" dirty="0">
              <a:solidFill>
                <a:schemeClr val="bg1"/>
              </a:solidFill>
              <a:latin typeface="Akrobat ExtraBold" pitchFamily="50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E335742-787F-4198-8849-62FC3D319F3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43652" y="305304"/>
            <a:ext cx="1557669" cy="304507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0F18885-76ED-4C5A-AD8E-6C8421F7508D}"/>
              </a:ext>
            </a:extLst>
          </p:cNvPr>
          <p:cNvSpPr/>
          <p:nvPr/>
        </p:nvSpPr>
        <p:spPr>
          <a:xfrm>
            <a:off x="654424" y="299165"/>
            <a:ext cx="53788" cy="31064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656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11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Akrobat ExtraBold</vt:lpstr>
      <vt:lpstr>Arial</vt:lpstr>
      <vt:lpstr>Calibri</vt:lpstr>
      <vt:lpstr>Calibri Light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Бойков</dc:creator>
  <cp:lastModifiedBy>Алексей Блинков</cp:lastModifiedBy>
  <cp:revision>13</cp:revision>
  <dcterms:created xsi:type="dcterms:W3CDTF">2022-01-23T08:24:08Z</dcterms:created>
  <dcterms:modified xsi:type="dcterms:W3CDTF">2022-04-10T11:06:24Z</dcterms:modified>
</cp:coreProperties>
</file>