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viewProps" Target="viewProps.xml"/><Relationship Id="rId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5" Type="http://schemas.openxmlformats.org/officeDocument/2006/relationships/tableStyles" Target="tableStyles.xml"/><Relationship Id="rId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Anna Anisimova</dc:creator>
  <dcterms:created xsi:type="dcterms:W3CDTF">2025-10-07T10:34:06Z</dcterms:created>
</cp:coreProperties>
</file>