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Категории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59C-4DD3-BC2A-887E030A769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59C-4DD3-BC2A-887E030A769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59C-4DD3-BC2A-887E030A769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59C-4DD3-BC2A-887E030A769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рабочие</c:v>
                </c:pt>
                <c:pt idx="1">
                  <c:v>руководители</c:v>
                </c:pt>
                <c:pt idx="2">
                  <c:v>специалисты</c:v>
                </c:pt>
                <c:pt idx="3">
                  <c:v>другие служащие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72</c:v>
                </c:pt>
                <c:pt idx="1">
                  <c:v>6</c:v>
                </c:pt>
                <c:pt idx="2">
                  <c:v>16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59C-4DD3-BC2A-887E030A769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D69C17-BB54-4404-946A-3E13163A0CD4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B0BE16AE-9951-4EA0-8A6E-4125A166731B}">
      <dgm:prSet/>
      <dgm:spPr/>
      <dgm:t>
        <a:bodyPr/>
        <a:lstStyle/>
        <a:p>
          <a:pPr rtl="0"/>
          <a:r>
            <a:rPr lang="ru-RU" b="1" dirty="0"/>
            <a:t>Основной</a:t>
          </a:r>
          <a:r>
            <a:rPr lang="ru-RU" dirty="0"/>
            <a:t> </a:t>
          </a:r>
          <a:r>
            <a:rPr lang="ru-RU" b="1" dirty="0"/>
            <a:t>задачей</a:t>
          </a:r>
          <a:r>
            <a:rPr lang="ru-RU" dirty="0"/>
            <a:t> статистики труда является контроль за выполнением плановых заданий в области трудовых ресурсов, заработной платы и производительности труда.</a:t>
          </a:r>
        </a:p>
      </dgm:t>
    </dgm:pt>
    <dgm:pt modelId="{FC3835BE-1595-4B7A-80BD-6D07C6792011}" type="parTrans" cxnId="{9A9217EF-7EF1-4E34-96B6-877CFEAD86E7}">
      <dgm:prSet/>
      <dgm:spPr/>
      <dgm:t>
        <a:bodyPr/>
        <a:lstStyle/>
        <a:p>
          <a:endParaRPr lang="ru-RU"/>
        </a:p>
      </dgm:t>
    </dgm:pt>
    <dgm:pt modelId="{9DAD0C46-EF20-42B5-8A4F-1E8B3B34948D}" type="sibTrans" cxnId="{9A9217EF-7EF1-4E34-96B6-877CFEAD86E7}">
      <dgm:prSet/>
      <dgm:spPr/>
      <dgm:t>
        <a:bodyPr/>
        <a:lstStyle/>
        <a:p>
          <a:endParaRPr lang="ru-RU"/>
        </a:p>
      </dgm:t>
    </dgm:pt>
    <dgm:pt modelId="{B56D7AE2-9ADF-413C-B103-5721F80FBE2D}">
      <dgm:prSet/>
      <dgm:spPr/>
      <dgm:t>
        <a:bodyPr/>
        <a:lstStyle/>
        <a:p>
          <a:pPr rtl="0"/>
          <a:r>
            <a:rPr lang="ru-RU" b="1"/>
            <a:t>Предметом</a:t>
          </a:r>
          <a:r>
            <a:rPr lang="ru-RU"/>
            <a:t> этого раздела статистики труда является численность и состав работников железнодорожного транспорта, распределение по категориям персонала, квалификационному и возрастному составу, профессиям, должностям, производственным группам, стажу работы и другим признакам. </a:t>
          </a:r>
        </a:p>
      </dgm:t>
    </dgm:pt>
    <dgm:pt modelId="{59943734-3C19-4C3E-84A3-53684F7CAFAC}" type="parTrans" cxnId="{3AEFFC2B-0200-4F96-AAE1-1A974D0744FD}">
      <dgm:prSet/>
      <dgm:spPr/>
      <dgm:t>
        <a:bodyPr/>
        <a:lstStyle/>
        <a:p>
          <a:endParaRPr lang="ru-RU"/>
        </a:p>
      </dgm:t>
    </dgm:pt>
    <dgm:pt modelId="{CBABD14E-7616-4039-87B6-C4B7186EB567}" type="sibTrans" cxnId="{3AEFFC2B-0200-4F96-AAE1-1A974D0744FD}">
      <dgm:prSet/>
      <dgm:spPr/>
      <dgm:t>
        <a:bodyPr/>
        <a:lstStyle/>
        <a:p>
          <a:endParaRPr lang="ru-RU"/>
        </a:p>
      </dgm:t>
    </dgm:pt>
    <dgm:pt modelId="{F5FDE8C3-98B3-4E07-8C2A-6839B8D33503}">
      <dgm:prSet/>
      <dgm:spPr/>
      <dgm:t>
        <a:bodyPr/>
        <a:lstStyle/>
        <a:p>
          <a:pPr rtl="0"/>
          <a:r>
            <a:rPr lang="ru-RU" b="1"/>
            <a:t>Первичными документами учёта</a:t>
          </a:r>
          <a:r>
            <a:rPr lang="ru-RU"/>
            <a:t> численности  работников являются приказы (распоряжения) о приёме, увольнении или переводе на другую работу, о предоставлении отпусков,  личные карточки, трудовые книжки, табели об использовании рабочего времени и другие документы в соответствии с действующим законодательством. Личные карточки работников комплектуют по структурным подразделениям предприятия в алфавитном списке, образуя картотеку личного состава.</a:t>
          </a:r>
        </a:p>
      </dgm:t>
    </dgm:pt>
    <dgm:pt modelId="{36D36383-C8B7-4409-88DA-88DD2FB6EF42}" type="parTrans" cxnId="{B6AB4583-BC06-459B-AF60-780C933EAD5E}">
      <dgm:prSet/>
      <dgm:spPr/>
      <dgm:t>
        <a:bodyPr/>
        <a:lstStyle/>
        <a:p>
          <a:endParaRPr lang="ru-RU"/>
        </a:p>
      </dgm:t>
    </dgm:pt>
    <dgm:pt modelId="{0B6DF56E-360D-4BC7-A826-50342EF74127}" type="sibTrans" cxnId="{B6AB4583-BC06-459B-AF60-780C933EAD5E}">
      <dgm:prSet/>
      <dgm:spPr/>
      <dgm:t>
        <a:bodyPr/>
        <a:lstStyle/>
        <a:p>
          <a:endParaRPr lang="ru-RU"/>
        </a:p>
      </dgm:t>
    </dgm:pt>
    <dgm:pt modelId="{00F4F259-8173-4685-8F09-A374A0080266}">
      <dgm:prSet/>
      <dgm:spPr/>
      <dgm:t>
        <a:bodyPr/>
        <a:lstStyle/>
        <a:p>
          <a:pPr rtl="0"/>
          <a:r>
            <a:rPr lang="ru-RU" b="1"/>
            <a:t>Основным статистическим показателем   </a:t>
          </a:r>
          <a:r>
            <a:rPr lang="ru-RU"/>
            <a:t>численности работников является списочный состав, включающий всех работников, принятых на постоянную, сезонную или временную работу от одного дня и более. В списочный состав работник включается со дня зачисления его на работу. </a:t>
          </a:r>
        </a:p>
      </dgm:t>
    </dgm:pt>
    <dgm:pt modelId="{D0DE9447-62DA-4A72-B94C-432810EBED03}" type="parTrans" cxnId="{14299ED2-97B3-428E-A9F1-75E25DE3CB82}">
      <dgm:prSet/>
      <dgm:spPr/>
      <dgm:t>
        <a:bodyPr/>
        <a:lstStyle/>
        <a:p>
          <a:endParaRPr lang="ru-RU"/>
        </a:p>
      </dgm:t>
    </dgm:pt>
    <dgm:pt modelId="{0D4E6A83-9CD8-477B-AA77-DEC5A386F6A8}" type="sibTrans" cxnId="{14299ED2-97B3-428E-A9F1-75E25DE3CB82}">
      <dgm:prSet/>
      <dgm:spPr/>
      <dgm:t>
        <a:bodyPr/>
        <a:lstStyle/>
        <a:p>
          <a:endParaRPr lang="ru-RU"/>
        </a:p>
      </dgm:t>
    </dgm:pt>
    <dgm:pt modelId="{E6595134-9179-4B5F-93CF-FB3BE350AAE5}" type="pres">
      <dgm:prSet presAssocID="{E9D69C17-BB54-4404-946A-3E13163A0CD4}" presName="vert0" presStyleCnt="0">
        <dgm:presLayoutVars>
          <dgm:dir/>
          <dgm:animOne val="branch"/>
          <dgm:animLvl val="lvl"/>
        </dgm:presLayoutVars>
      </dgm:prSet>
      <dgm:spPr/>
    </dgm:pt>
    <dgm:pt modelId="{3CB2EB9B-EA07-4207-B364-AD3FE4B32933}" type="pres">
      <dgm:prSet presAssocID="{B0BE16AE-9951-4EA0-8A6E-4125A166731B}" presName="thickLine" presStyleLbl="alignNode1" presStyleIdx="0" presStyleCnt="4"/>
      <dgm:spPr/>
    </dgm:pt>
    <dgm:pt modelId="{4E3CD119-5DD0-4ED7-8785-49AA7FC75F39}" type="pres">
      <dgm:prSet presAssocID="{B0BE16AE-9951-4EA0-8A6E-4125A166731B}" presName="horz1" presStyleCnt="0"/>
      <dgm:spPr/>
    </dgm:pt>
    <dgm:pt modelId="{ECA454FA-DF66-4107-8BAF-6FAFAC473DD9}" type="pres">
      <dgm:prSet presAssocID="{B0BE16AE-9951-4EA0-8A6E-4125A166731B}" presName="tx1" presStyleLbl="revTx" presStyleIdx="0" presStyleCnt="4"/>
      <dgm:spPr/>
    </dgm:pt>
    <dgm:pt modelId="{B34EBD8A-0B70-4C32-9C24-D6C8E8C20889}" type="pres">
      <dgm:prSet presAssocID="{B0BE16AE-9951-4EA0-8A6E-4125A166731B}" presName="vert1" presStyleCnt="0"/>
      <dgm:spPr/>
    </dgm:pt>
    <dgm:pt modelId="{964BA7E4-5363-42E7-AE08-06588FB2E782}" type="pres">
      <dgm:prSet presAssocID="{B56D7AE2-9ADF-413C-B103-5721F80FBE2D}" presName="thickLine" presStyleLbl="alignNode1" presStyleIdx="1" presStyleCnt="4"/>
      <dgm:spPr/>
    </dgm:pt>
    <dgm:pt modelId="{EFA8C4AA-3824-478B-92BC-0F24261746DF}" type="pres">
      <dgm:prSet presAssocID="{B56D7AE2-9ADF-413C-B103-5721F80FBE2D}" presName="horz1" presStyleCnt="0"/>
      <dgm:spPr/>
    </dgm:pt>
    <dgm:pt modelId="{F16E64DD-32AE-4561-A493-4F71849E161D}" type="pres">
      <dgm:prSet presAssocID="{B56D7AE2-9ADF-413C-B103-5721F80FBE2D}" presName="tx1" presStyleLbl="revTx" presStyleIdx="1" presStyleCnt="4"/>
      <dgm:spPr/>
    </dgm:pt>
    <dgm:pt modelId="{5725C6C8-2361-4885-B714-1B43C21FC12F}" type="pres">
      <dgm:prSet presAssocID="{B56D7AE2-9ADF-413C-B103-5721F80FBE2D}" presName="vert1" presStyleCnt="0"/>
      <dgm:spPr/>
    </dgm:pt>
    <dgm:pt modelId="{B96C6FEA-5C45-4D89-B717-E065B0651C7C}" type="pres">
      <dgm:prSet presAssocID="{F5FDE8C3-98B3-4E07-8C2A-6839B8D33503}" presName="thickLine" presStyleLbl="alignNode1" presStyleIdx="2" presStyleCnt="4"/>
      <dgm:spPr/>
    </dgm:pt>
    <dgm:pt modelId="{B7BB6160-C2A3-4743-9DAB-ADDF8422E812}" type="pres">
      <dgm:prSet presAssocID="{F5FDE8C3-98B3-4E07-8C2A-6839B8D33503}" presName="horz1" presStyleCnt="0"/>
      <dgm:spPr/>
    </dgm:pt>
    <dgm:pt modelId="{3C450058-6BFE-4163-8DEB-1B7E15062F85}" type="pres">
      <dgm:prSet presAssocID="{F5FDE8C3-98B3-4E07-8C2A-6839B8D33503}" presName="tx1" presStyleLbl="revTx" presStyleIdx="2" presStyleCnt="4"/>
      <dgm:spPr/>
    </dgm:pt>
    <dgm:pt modelId="{DC6B4EBF-8358-4010-A785-3F2B215AAADA}" type="pres">
      <dgm:prSet presAssocID="{F5FDE8C3-98B3-4E07-8C2A-6839B8D33503}" presName="vert1" presStyleCnt="0"/>
      <dgm:spPr/>
    </dgm:pt>
    <dgm:pt modelId="{4F743A44-EBF6-4938-8C84-FEB67D0EBDB6}" type="pres">
      <dgm:prSet presAssocID="{00F4F259-8173-4685-8F09-A374A0080266}" presName="thickLine" presStyleLbl="alignNode1" presStyleIdx="3" presStyleCnt="4"/>
      <dgm:spPr/>
    </dgm:pt>
    <dgm:pt modelId="{2881E9B2-E896-465F-B6DA-2FE947E43EDF}" type="pres">
      <dgm:prSet presAssocID="{00F4F259-8173-4685-8F09-A374A0080266}" presName="horz1" presStyleCnt="0"/>
      <dgm:spPr/>
    </dgm:pt>
    <dgm:pt modelId="{3A356A26-7268-4FB0-A407-CCBF249E3330}" type="pres">
      <dgm:prSet presAssocID="{00F4F259-8173-4685-8F09-A374A0080266}" presName="tx1" presStyleLbl="revTx" presStyleIdx="3" presStyleCnt="4"/>
      <dgm:spPr/>
    </dgm:pt>
    <dgm:pt modelId="{5489A2C8-70C0-4A26-B7F0-3593489E724A}" type="pres">
      <dgm:prSet presAssocID="{00F4F259-8173-4685-8F09-A374A0080266}" presName="vert1" presStyleCnt="0"/>
      <dgm:spPr/>
    </dgm:pt>
  </dgm:ptLst>
  <dgm:cxnLst>
    <dgm:cxn modelId="{8D743304-B4BA-46C0-8591-7B2E4682D08B}" type="presOf" srcId="{F5FDE8C3-98B3-4E07-8C2A-6839B8D33503}" destId="{3C450058-6BFE-4163-8DEB-1B7E15062F85}" srcOrd="0" destOrd="0" presId="urn:microsoft.com/office/officeart/2008/layout/LinedList"/>
    <dgm:cxn modelId="{FB98B819-5FD0-4C74-B888-65EC2B7DB2EB}" type="presOf" srcId="{00F4F259-8173-4685-8F09-A374A0080266}" destId="{3A356A26-7268-4FB0-A407-CCBF249E3330}" srcOrd="0" destOrd="0" presId="urn:microsoft.com/office/officeart/2008/layout/LinedList"/>
    <dgm:cxn modelId="{3AEFFC2B-0200-4F96-AAE1-1A974D0744FD}" srcId="{E9D69C17-BB54-4404-946A-3E13163A0CD4}" destId="{B56D7AE2-9ADF-413C-B103-5721F80FBE2D}" srcOrd="1" destOrd="0" parTransId="{59943734-3C19-4C3E-84A3-53684F7CAFAC}" sibTransId="{CBABD14E-7616-4039-87B6-C4B7186EB567}"/>
    <dgm:cxn modelId="{6E118F5B-DC39-4864-AE34-ADB0FC64F737}" type="presOf" srcId="{B0BE16AE-9951-4EA0-8A6E-4125A166731B}" destId="{ECA454FA-DF66-4107-8BAF-6FAFAC473DD9}" srcOrd="0" destOrd="0" presId="urn:microsoft.com/office/officeart/2008/layout/LinedList"/>
    <dgm:cxn modelId="{4C31FF43-0A27-483F-8246-0C9F319B931E}" type="presOf" srcId="{B56D7AE2-9ADF-413C-B103-5721F80FBE2D}" destId="{F16E64DD-32AE-4561-A493-4F71849E161D}" srcOrd="0" destOrd="0" presId="urn:microsoft.com/office/officeart/2008/layout/LinedList"/>
    <dgm:cxn modelId="{B6AB4583-BC06-459B-AF60-780C933EAD5E}" srcId="{E9D69C17-BB54-4404-946A-3E13163A0CD4}" destId="{F5FDE8C3-98B3-4E07-8C2A-6839B8D33503}" srcOrd="2" destOrd="0" parTransId="{36D36383-C8B7-4409-88DA-88DD2FB6EF42}" sibTransId="{0B6DF56E-360D-4BC7-A826-50342EF74127}"/>
    <dgm:cxn modelId="{14299ED2-97B3-428E-A9F1-75E25DE3CB82}" srcId="{E9D69C17-BB54-4404-946A-3E13163A0CD4}" destId="{00F4F259-8173-4685-8F09-A374A0080266}" srcOrd="3" destOrd="0" parTransId="{D0DE9447-62DA-4A72-B94C-432810EBED03}" sibTransId="{0D4E6A83-9CD8-477B-AA77-DEC5A386F6A8}"/>
    <dgm:cxn modelId="{9A9217EF-7EF1-4E34-96B6-877CFEAD86E7}" srcId="{E9D69C17-BB54-4404-946A-3E13163A0CD4}" destId="{B0BE16AE-9951-4EA0-8A6E-4125A166731B}" srcOrd="0" destOrd="0" parTransId="{FC3835BE-1595-4B7A-80BD-6D07C6792011}" sibTransId="{9DAD0C46-EF20-42B5-8A4F-1E8B3B34948D}"/>
    <dgm:cxn modelId="{EA4D17FE-3569-4D0C-920E-FDB9834D66AC}" type="presOf" srcId="{E9D69C17-BB54-4404-946A-3E13163A0CD4}" destId="{E6595134-9179-4B5F-93CF-FB3BE350AAE5}" srcOrd="0" destOrd="0" presId="urn:microsoft.com/office/officeart/2008/layout/LinedList"/>
    <dgm:cxn modelId="{F58BA94F-FCF0-49E2-AAF6-B315B6739558}" type="presParOf" srcId="{E6595134-9179-4B5F-93CF-FB3BE350AAE5}" destId="{3CB2EB9B-EA07-4207-B364-AD3FE4B32933}" srcOrd="0" destOrd="0" presId="urn:microsoft.com/office/officeart/2008/layout/LinedList"/>
    <dgm:cxn modelId="{D36B12FD-600A-448E-A89D-A0C78BDF036E}" type="presParOf" srcId="{E6595134-9179-4B5F-93CF-FB3BE350AAE5}" destId="{4E3CD119-5DD0-4ED7-8785-49AA7FC75F39}" srcOrd="1" destOrd="0" presId="urn:microsoft.com/office/officeart/2008/layout/LinedList"/>
    <dgm:cxn modelId="{1485331C-703E-40E1-A9F2-8AC8C67891BC}" type="presParOf" srcId="{4E3CD119-5DD0-4ED7-8785-49AA7FC75F39}" destId="{ECA454FA-DF66-4107-8BAF-6FAFAC473DD9}" srcOrd="0" destOrd="0" presId="urn:microsoft.com/office/officeart/2008/layout/LinedList"/>
    <dgm:cxn modelId="{E099BC30-53F9-4465-A724-8146422011BD}" type="presParOf" srcId="{4E3CD119-5DD0-4ED7-8785-49AA7FC75F39}" destId="{B34EBD8A-0B70-4C32-9C24-D6C8E8C20889}" srcOrd="1" destOrd="0" presId="urn:microsoft.com/office/officeart/2008/layout/LinedList"/>
    <dgm:cxn modelId="{5DA58619-8653-4F3B-9B1E-0D8E4598DFE6}" type="presParOf" srcId="{E6595134-9179-4B5F-93CF-FB3BE350AAE5}" destId="{964BA7E4-5363-42E7-AE08-06588FB2E782}" srcOrd="2" destOrd="0" presId="urn:microsoft.com/office/officeart/2008/layout/LinedList"/>
    <dgm:cxn modelId="{4A2FCC99-D7F1-44BF-8DDB-813FE9DCB10F}" type="presParOf" srcId="{E6595134-9179-4B5F-93CF-FB3BE350AAE5}" destId="{EFA8C4AA-3824-478B-92BC-0F24261746DF}" srcOrd="3" destOrd="0" presId="urn:microsoft.com/office/officeart/2008/layout/LinedList"/>
    <dgm:cxn modelId="{ADCE766F-A98D-462B-9A77-A10A3A2F7AB0}" type="presParOf" srcId="{EFA8C4AA-3824-478B-92BC-0F24261746DF}" destId="{F16E64DD-32AE-4561-A493-4F71849E161D}" srcOrd="0" destOrd="0" presId="urn:microsoft.com/office/officeart/2008/layout/LinedList"/>
    <dgm:cxn modelId="{463A3F59-8A28-4E12-87AF-CC98B1A2B044}" type="presParOf" srcId="{EFA8C4AA-3824-478B-92BC-0F24261746DF}" destId="{5725C6C8-2361-4885-B714-1B43C21FC12F}" srcOrd="1" destOrd="0" presId="urn:microsoft.com/office/officeart/2008/layout/LinedList"/>
    <dgm:cxn modelId="{95BDC8D1-4AAA-4595-A27B-7E8B6CB1BFE4}" type="presParOf" srcId="{E6595134-9179-4B5F-93CF-FB3BE350AAE5}" destId="{B96C6FEA-5C45-4D89-B717-E065B0651C7C}" srcOrd="4" destOrd="0" presId="urn:microsoft.com/office/officeart/2008/layout/LinedList"/>
    <dgm:cxn modelId="{74313E9E-6E15-4D60-BAB0-2E968C8534EC}" type="presParOf" srcId="{E6595134-9179-4B5F-93CF-FB3BE350AAE5}" destId="{B7BB6160-C2A3-4743-9DAB-ADDF8422E812}" srcOrd="5" destOrd="0" presId="urn:microsoft.com/office/officeart/2008/layout/LinedList"/>
    <dgm:cxn modelId="{33B5975F-E8C1-440B-B236-77E5B9341807}" type="presParOf" srcId="{B7BB6160-C2A3-4743-9DAB-ADDF8422E812}" destId="{3C450058-6BFE-4163-8DEB-1B7E15062F85}" srcOrd="0" destOrd="0" presId="urn:microsoft.com/office/officeart/2008/layout/LinedList"/>
    <dgm:cxn modelId="{E3C944CF-841B-43AB-AC25-3820B57D9056}" type="presParOf" srcId="{B7BB6160-C2A3-4743-9DAB-ADDF8422E812}" destId="{DC6B4EBF-8358-4010-A785-3F2B215AAADA}" srcOrd="1" destOrd="0" presId="urn:microsoft.com/office/officeart/2008/layout/LinedList"/>
    <dgm:cxn modelId="{9E0F50E3-C2ED-4691-BA3F-82F8432F3291}" type="presParOf" srcId="{E6595134-9179-4B5F-93CF-FB3BE350AAE5}" destId="{4F743A44-EBF6-4938-8C84-FEB67D0EBDB6}" srcOrd="6" destOrd="0" presId="urn:microsoft.com/office/officeart/2008/layout/LinedList"/>
    <dgm:cxn modelId="{EAAE322B-D67D-4636-B712-83E288DC43C3}" type="presParOf" srcId="{E6595134-9179-4B5F-93CF-FB3BE350AAE5}" destId="{2881E9B2-E896-465F-B6DA-2FE947E43EDF}" srcOrd="7" destOrd="0" presId="urn:microsoft.com/office/officeart/2008/layout/LinedList"/>
    <dgm:cxn modelId="{36ECFD6D-4741-4B83-BF9B-114EDB7EA37C}" type="presParOf" srcId="{2881E9B2-E896-465F-B6DA-2FE947E43EDF}" destId="{3A356A26-7268-4FB0-A407-CCBF249E3330}" srcOrd="0" destOrd="0" presId="urn:microsoft.com/office/officeart/2008/layout/LinedList"/>
    <dgm:cxn modelId="{7DBBBCE8-8789-47AC-80E3-B7E8CA495B6D}" type="presParOf" srcId="{2881E9B2-E896-465F-B6DA-2FE947E43EDF}" destId="{5489A2C8-70C0-4A26-B7F0-3593489E724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3F3CEBE-0EC8-4016-8E39-48D38AE072E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9E9AD4EB-6632-45D6-8148-2369D30058E8}">
      <dgm:prSet/>
      <dgm:spPr/>
      <dgm:t>
        <a:bodyPr/>
        <a:lstStyle/>
        <a:p>
          <a:pPr rtl="0"/>
          <a:r>
            <a:rPr lang="ru-RU"/>
            <a:t>- увеличение объёма, дальности и изменения структуры перевозок;</a:t>
          </a:r>
        </a:p>
      </dgm:t>
    </dgm:pt>
    <dgm:pt modelId="{BC0425AD-4353-4F40-86D6-C2699F644DBD}" type="parTrans" cxnId="{2A8D5084-5935-4907-B3B4-573AAC4C81B9}">
      <dgm:prSet/>
      <dgm:spPr/>
      <dgm:t>
        <a:bodyPr/>
        <a:lstStyle/>
        <a:p>
          <a:endParaRPr lang="ru-RU"/>
        </a:p>
      </dgm:t>
    </dgm:pt>
    <dgm:pt modelId="{9957B3E7-CD8A-44D0-9632-AA653BE67B02}" type="sibTrans" cxnId="{2A8D5084-5935-4907-B3B4-573AAC4C81B9}">
      <dgm:prSet/>
      <dgm:spPr/>
      <dgm:t>
        <a:bodyPr/>
        <a:lstStyle/>
        <a:p>
          <a:endParaRPr lang="ru-RU"/>
        </a:p>
      </dgm:t>
    </dgm:pt>
    <dgm:pt modelId="{374BAA2D-7600-40E2-AE0C-398D79253997}">
      <dgm:prSet/>
      <dgm:spPr/>
      <dgm:t>
        <a:bodyPr/>
        <a:lstStyle/>
        <a:p>
          <a:pPr rtl="0"/>
          <a:r>
            <a:rPr lang="ru-RU"/>
            <a:t>- внедрение новой техники  (увеличение грузоподъёмности и мощности подвижного состава, автоматизация производственных процессов, механизация трудоёмких работ и т.д.);</a:t>
          </a:r>
        </a:p>
      </dgm:t>
    </dgm:pt>
    <dgm:pt modelId="{9AD31D68-AC2C-4E16-8F4F-07A8BF8CF2CB}" type="parTrans" cxnId="{CC5615EE-04BE-4899-8003-3F4A3FEF4818}">
      <dgm:prSet/>
      <dgm:spPr/>
      <dgm:t>
        <a:bodyPr/>
        <a:lstStyle/>
        <a:p>
          <a:endParaRPr lang="ru-RU"/>
        </a:p>
      </dgm:t>
    </dgm:pt>
    <dgm:pt modelId="{D702C3DE-13B5-413A-A427-416F071F13E4}" type="sibTrans" cxnId="{CC5615EE-04BE-4899-8003-3F4A3FEF4818}">
      <dgm:prSet/>
      <dgm:spPr/>
      <dgm:t>
        <a:bodyPr/>
        <a:lstStyle/>
        <a:p>
          <a:endParaRPr lang="ru-RU"/>
        </a:p>
      </dgm:t>
    </dgm:pt>
    <dgm:pt modelId="{3EAA00A3-D2F6-4A36-A84C-6C4F61F45AC0}">
      <dgm:prSet/>
      <dgm:spPr/>
      <dgm:t>
        <a:bodyPr/>
        <a:lstStyle/>
        <a:p>
          <a:pPr rtl="0"/>
          <a:r>
            <a:rPr lang="ru-RU"/>
            <a:t>- совершенствование управления и организации перевозок, повышение степени концентрации и специализации производства, внедрение передовых методов и технологий эксплуатации; </a:t>
          </a:r>
        </a:p>
      </dgm:t>
    </dgm:pt>
    <dgm:pt modelId="{B0BBCE2B-F5CD-442B-8297-4A58D54A2122}" type="parTrans" cxnId="{FF8588B4-5D1F-4B28-BF83-0D98C542CED6}">
      <dgm:prSet/>
      <dgm:spPr/>
      <dgm:t>
        <a:bodyPr/>
        <a:lstStyle/>
        <a:p>
          <a:endParaRPr lang="ru-RU"/>
        </a:p>
      </dgm:t>
    </dgm:pt>
    <dgm:pt modelId="{00FD6CFD-98BB-416A-A9C2-E0B2E3781659}" type="sibTrans" cxnId="{FF8588B4-5D1F-4B28-BF83-0D98C542CED6}">
      <dgm:prSet/>
      <dgm:spPr/>
      <dgm:t>
        <a:bodyPr/>
        <a:lstStyle/>
        <a:p>
          <a:endParaRPr lang="ru-RU"/>
        </a:p>
      </dgm:t>
    </dgm:pt>
    <dgm:pt modelId="{76D22575-75A5-48F9-80AA-170717F7990A}">
      <dgm:prSet/>
      <dgm:spPr/>
      <dgm:t>
        <a:bodyPr/>
        <a:lstStyle/>
        <a:p>
          <a:pPr rtl="0"/>
          <a:r>
            <a:rPr lang="ru-RU"/>
            <a:t>- совмещение профессий, внедрение передовых методов труда, рациональное использование и устранение потерь рабочего времени и т.д.</a:t>
          </a:r>
        </a:p>
      </dgm:t>
    </dgm:pt>
    <dgm:pt modelId="{739AFB68-E43D-4057-B604-66E9D6C128FE}" type="parTrans" cxnId="{C9C74B66-9A6D-4698-8CE6-9A16C551472F}">
      <dgm:prSet/>
      <dgm:spPr/>
      <dgm:t>
        <a:bodyPr/>
        <a:lstStyle/>
        <a:p>
          <a:endParaRPr lang="ru-RU"/>
        </a:p>
      </dgm:t>
    </dgm:pt>
    <dgm:pt modelId="{9BFBC00D-670C-4220-91D6-ADE948438E83}" type="sibTrans" cxnId="{C9C74B66-9A6D-4698-8CE6-9A16C551472F}">
      <dgm:prSet/>
      <dgm:spPr/>
      <dgm:t>
        <a:bodyPr/>
        <a:lstStyle/>
        <a:p>
          <a:endParaRPr lang="ru-RU"/>
        </a:p>
      </dgm:t>
    </dgm:pt>
    <dgm:pt modelId="{B60DBD30-218C-4B32-AA43-A17BEED46AE3}" type="pres">
      <dgm:prSet presAssocID="{13F3CEBE-0EC8-4016-8E39-48D38AE072E9}" presName="vert0" presStyleCnt="0">
        <dgm:presLayoutVars>
          <dgm:dir/>
          <dgm:animOne val="branch"/>
          <dgm:animLvl val="lvl"/>
        </dgm:presLayoutVars>
      </dgm:prSet>
      <dgm:spPr/>
    </dgm:pt>
    <dgm:pt modelId="{3A2D874C-9EC3-42F3-A3DC-0C3E7A45722B}" type="pres">
      <dgm:prSet presAssocID="{9E9AD4EB-6632-45D6-8148-2369D30058E8}" presName="thickLine" presStyleLbl="alignNode1" presStyleIdx="0" presStyleCnt="4"/>
      <dgm:spPr/>
    </dgm:pt>
    <dgm:pt modelId="{22D32568-BF4D-49F4-BFF3-7C3B94CAEFEB}" type="pres">
      <dgm:prSet presAssocID="{9E9AD4EB-6632-45D6-8148-2369D30058E8}" presName="horz1" presStyleCnt="0"/>
      <dgm:spPr/>
    </dgm:pt>
    <dgm:pt modelId="{05CCE390-168B-48C9-8FCF-FD1ACE081C00}" type="pres">
      <dgm:prSet presAssocID="{9E9AD4EB-6632-45D6-8148-2369D30058E8}" presName="tx1" presStyleLbl="revTx" presStyleIdx="0" presStyleCnt="4"/>
      <dgm:spPr/>
    </dgm:pt>
    <dgm:pt modelId="{CC831215-7F4C-4D0D-87B3-972520BBF98C}" type="pres">
      <dgm:prSet presAssocID="{9E9AD4EB-6632-45D6-8148-2369D30058E8}" presName="vert1" presStyleCnt="0"/>
      <dgm:spPr/>
    </dgm:pt>
    <dgm:pt modelId="{7AB2ADF5-3DCC-4874-947F-FFF06BA04DCD}" type="pres">
      <dgm:prSet presAssocID="{374BAA2D-7600-40E2-AE0C-398D79253997}" presName="thickLine" presStyleLbl="alignNode1" presStyleIdx="1" presStyleCnt="4"/>
      <dgm:spPr/>
    </dgm:pt>
    <dgm:pt modelId="{98E26D92-3A59-44E9-8AA9-485F6C2D93AD}" type="pres">
      <dgm:prSet presAssocID="{374BAA2D-7600-40E2-AE0C-398D79253997}" presName="horz1" presStyleCnt="0"/>
      <dgm:spPr/>
    </dgm:pt>
    <dgm:pt modelId="{3C32DAC9-6899-4B5B-8E8F-DB65F6C3F10C}" type="pres">
      <dgm:prSet presAssocID="{374BAA2D-7600-40E2-AE0C-398D79253997}" presName="tx1" presStyleLbl="revTx" presStyleIdx="1" presStyleCnt="4"/>
      <dgm:spPr/>
    </dgm:pt>
    <dgm:pt modelId="{9BBFB7E1-9DB3-4AF8-BC4B-B51B1CCE7FA7}" type="pres">
      <dgm:prSet presAssocID="{374BAA2D-7600-40E2-AE0C-398D79253997}" presName="vert1" presStyleCnt="0"/>
      <dgm:spPr/>
    </dgm:pt>
    <dgm:pt modelId="{EE5EF623-85F6-47B9-AC66-81A3FB3BF41E}" type="pres">
      <dgm:prSet presAssocID="{3EAA00A3-D2F6-4A36-A84C-6C4F61F45AC0}" presName="thickLine" presStyleLbl="alignNode1" presStyleIdx="2" presStyleCnt="4"/>
      <dgm:spPr/>
    </dgm:pt>
    <dgm:pt modelId="{B902FED8-4318-4224-9B2A-2B5F4FF29550}" type="pres">
      <dgm:prSet presAssocID="{3EAA00A3-D2F6-4A36-A84C-6C4F61F45AC0}" presName="horz1" presStyleCnt="0"/>
      <dgm:spPr/>
    </dgm:pt>
    <dgm:pt modelId="{E1482386-2090-49FC-9836-E18F5E148DC8}" type="pres">
      <dgm:prSet presAssocID="{3EAA00A3-D2F6-4A36-A84C-6C4F61F45AC0}" presName="tx1" presStyleLbl="revTx" presStyleIdx="2" presStyleCnt="4"/>
      <dgm:spPr/>
    </dgm:pt>
    <dgm:pt modelId="{D8D32A49-2ABF-482C-A11F-31C5D36BA569}" type="pres">
      <dgm:prSet presAssocID="{3EAA00A3-D2F6-4A36-A84C-6C4F61F45AC0}" presName="vert1" presStyleCnt="0"/>
      <dgm:spPr/>
    </dgm:pt>
    <dgm:pt modelId="{0E3EE9DE-4284-4850-9511-B5ACCA0BC883}" type="pres">
      <dgm:prSet presAssocID="{76D22575-75A5-48F9-80AA-170717F7990A}" presName="thickLine" presStyleLbl="alignNode1" presStyleIdx="3" presStyleCnt="4"/>
      <dgm:spPr/>
    </dgm:pt>
    <dgm:pt modelId="{FF6193F8-D2C9-43AB-BB41-75AF2C7C20CE}" type="pres">
      <dgm:prSet presAssocID="{76D22575-75A5-48F9-80AA-170717F7990A}" presName="horz1" presStyleCnt="0"/>
      <dgm:spPr/>
    </dgm:pt>
    <dgm:pt modelId="{69B6646E-65D5-4880-A3A0-46F0053B0A9A}" type="pres">
      <dgm:prSet presAssocID="{76D22575-75A5-48F9-80AA-170717F7990A}" presName="tx1" presStyleLbl="revTx" presStyleIdx="3" presStyleCnt="4"/>
      <dgm:spPr/>
    </dgm:pt>
    <dgm:pt modelId="{AD0DBE39-5022-4794-8001-ED8D0177B3AF}" type="pres">
      <dgm:prSet presAssocID="{76D22575-75A5-48F9-80AA-170717F7990A}" presName="vert1" presStyleCnt="0"/>
      <dgm:spPr/>
    </dgm:pt>
  </dgm:ptLst>
  <dgm:cxnLst>
    <dgm:cxn modelId="{F3377F2E-246D-40D4-94FB-EE293F05EB09}" type="presOf" srcId="{374BAA2D-7600-40E2-AE0C-398D79253997}" destId="{3C32DAC9-6899-4B5B-8E8F-DB65F6C3F10C}" srcOrd="0" destOrd="0" presId="urn:microsoft.com/office/officeart/2008/layout/LinedList"/>
    <dgm:cxn modelId="{C9C74B66-9A6D-4698-8CE6-9A16C551472F}" srcId="{13F3CEBE-0EC8-4016-8E39-48D38AE072E9}" destId="{76D22575-75A5-48F9-80AA-170717F7990A}" srcOrd="3" destOrd="0" parTransId="{739AFB68-E43D-4057-B604-66E9D6C128FE}" sibTransId="{9BFBC00D-670C-4220-91D6-ADE948438E83}"/>
    <dgm:cxn modelId="{2A8D5084-5935-4907-B3B4-573AAC4C81B9}" srcId="{13F3CEBE-0EC8-4016-8E39-48D38AE072E9}" destId="{9E9AD4EB-6632-45D6-8148-2369D30058E8}" srcOrd="0" destOrd="0" parTransId="{BC0425AD-4353-4F40-86D6-C2699F644DBD}" sibTransId="{9957B3E7-CD8A-44D0-9632-AA653BE67B02}"/>
    <dgm:cxn modelId="{CCAD849D-A7FB-4623-967C-D01FDD1B73E4}" type="presOf" srcId="{3EAA00A3-D2F6-4A36-A84C-6C4F61F45AC0}" destId="{E1482386-2090-49FC-9836-E18F5E148DC8}" srcOrd="0" destOrd="0" presId="urn:microsoft.com/office/officeart/2008/layout/LinedList"/>
    <dgm:cxn modelId="{FF8588B4-5D1F-4B28-BF83-0D98C542CED6}" srcId="{13F3CEBE-0EC8-4016-8E39-48D38AE072E9}" destId="{3EAA00A3-D2F6-4A36-A84C-6C4F61F45AC0}" srcOrd="2" destOrd="0" parTransId="{B0BBCE2B-F5CD-442B-8297-4A58D54A2122}" sibTransId="{00FD6CFD-98BB-416A-A9C2-E0B2E3781659}"/>
    <dgm:cxn modelId="{4A2D45B6-F97D-4108-87D2-CA960E5093FA}" type="presOf" srcId="{13F3CEBE-0EC8-4016-8E39-48D38AE072E9}" destId="{B60DBD30-218C-4B32-AA43-A17BEED46AE3}" srcOrd="0" destOrd="0" presId="urn:microsoft.com/office/officeart/2008/layout/LinedList"/>
    <dgm:cxn modelId="{7336F7C2-23EB-423D-8ABF-33A71A11F9A3}" type="presOf" srcId="{76D22575-75A5-48F9-80AA-170717F7990A}" destId="{69B6646E-65D5-4880-A3A0-46F0053B0A9A}" srcOrd="0" destOrd="0" presId="urn:microsoft.com/office/officeart/2008/layout/LinedList"/>
    <dgm:cxn modelId="{A51477CC-DADF-4F8E-8761-065A8838C0BD}" type="presOf" srcId="{9E9AD4EB-6632-45D6-8148-2369D30058E8}" destId="{05CCE390-168B-48C9-8FCF-FD1ACE081C00}" srcOrd="0" destOrd="0" presId="urn:microsoft.com/office/officeart/2008/layout/LinedList"/>
    <dgm:cxn modelId="{CC5615EE-04BE-4899-8003-3F4A3FEF4818}" srcId="{13F3CEBE-0EC8-4016-8E39-48D38AE072E9}" destId="{374BAA2D-7600-40E2-AE0C-398D79253997}" srcOrd="1" destOrd="0" parTransId="{9AD31D68-AC2C-4E16-8F4F-07A8BF8CF2CB}" sibTransId="{D702C3DE-13B5-413A-A427-416F071F13E4}"/>
    <dgm:cxn modelId="{1514A29A-94EA-49D8-950E-EBD110BC1713}" type="presParOf" srcId="{B60DBD30-218C-4B32-AA43-A17BEED46AE3}" destId="{3A2D874C-9EC3-42F3-A3DC-0C3E7A45722B}" srcOrd="0" destOrd="0" presId="urn:microsoft.com/office/officeart/2008/layout/LinedList"/>
    <dgm:cxn modelId="{A570958D-FF02-42A9-8B34-336F97B4CFDC}" type="presParOf" srcId="{B60DBD30-218C-4B32-AA43-A17BEED46AE3}" destId="{22D32568-BF4D-49F4-BFF3-7C3B94CAEFEB}" srcOrd="1" destOrd="0" presId="urn:microsoft.com/office/officeart/2008/layout/LinedList"/>
    <dgm:cxn modelId="{092A7349-2472-4B51-BDB2-D2D472D6EF37}" type="presParOf" srcId="{22D32568-BF4D-49F4-BFF3-7C3B94CAEFEB}" destId="{05CCE390-168B-48C9-8FCF-FD1ACE081C00}" srcOrd="0" destOrd="0" presId="urn:microsoft.com/office/officeart/2008/layout/LinedList"/>
    <dgm:cxn modelId="{6FB51DC9-34E1-47C0-99F2-FD3952391F92}" type="presParOf" srcId="{22D32568-BF4D-49F4-BFF3-7C3B94CAEFEB}" destId="{CC831215-7F4C-4D0D-87B3-972520BBF98C}" srcOrd="1" destOrd="0" presId="urn:microsoft.com/office/officeart/2008/layout/LinedList"/>
    <dgm:cxn modelId="{5112214C-ECAF-43D4-B395-76DC095051E1}" type="presParOf" srcId="{B60DBD30-218C-4B32-AA43-A17BEED46AE3}" destId="{7AB2ADF5-3DCC-4874-947F-FFF06BA04DCD}" srcOrd="2" destOrd="0" presId="urn:microsoft.com/office/officeart/2008/layout/LinedList"/>
    <dgm:cxn modelId="{977CF1FE-D3CE-49AB-8CF1-754DBCACCD97}" type="presParOf" srcId="{B60DBD30-218C-4B32-AA43-A17BEED46AE3}" destId="{98E26D92-3A59-44E9-8AA9-485F6C2D93AD}" srcOrd="3" destOrd="0" presId="urn:microsoft.com/office/officeart/2008/layout/LinedList"/>
    <dgm:cxn modelId="{24999496-7E82-41A3-A16D-A3F0AA0C1BB3}" type="presParOf" srcId="{98E26D92-3A59-44E9-8AA9-485F6C2D93AD}" destId="{3C32DAC9-6899-4B5B-8E8F-DB65F6C3F10C}" srcOrd="0" destOrd="0" presId="urn:microsoft.com/office/officeart/2008/layout/LinedList"/>
    <dgm:cxn modelId="{086EF289-B345-485E-A603-5D17B5B7D1DD}" type="presParOf" srcId="{98E26D92-3A59-44E9-8AA9-485F6C2D93AD}" destId="{9BBFB7E1-9DB3-4AF8-BC4B-B51B1CCE7FA7}" srcOrd="1" destOrd="0" presId="urn:microsoft.com/office/officeart/2008/layout/LinedList"/>
    <dgm:cxn modelId="{AABCC267-1E55-43E7-A786-AFD6D6F53C65}" type="presParOf" srcId="{B60DBD30-218C-4B32-AA43-A17BEED46AE3}" destId="{EE5EF623-85F6-47B9-AC66-81A3FB3BF41E}" srcOrd="4" destOrd="0" presId="urn:microsoft.com/office/officeart/2008/layout/LinedList"/>
    <dgm:cxn modelId="{A2E84C22-0947-43A9-9A22-5B6ED4EE0940}" type="presParOf" srcId="{B60DBD30-218C-4B32-AA43-A17BEED46AE3}" destId="{B902FED8-4318-4224-9B2A-2B5F4FF29550}" srcOrd="5" destOrd="0" presId="urn:microsoft.com/office/officeart/2008/layout/LinedList"/>
    <dgm:cxn modelId="{E2E3CC00-4EAD-45FD-8AC9-941ECDCB5656}" type="presParOf" srcId="{B902FED8-4318-4224-9B2A-2B5F4FF29550}" destId="{E1482386-2090-49FC-9836-E18F5E148DC8}" srcOrd="0" destOrd="0" presId="urn:microsoft.com/office/officeart/2008/layout/LinedList"/>
    <dgm:cxn modelId="{F7276FB1-4E54-4AF7-9131-ACCD1D329C5C}" type="presParOf" srcId="{B902FED8-4318-4224-9B2A-2B5F4FF29550}" destId="{D8D32A49-2ABF-482C-A11F-31C5D36BA569}" srcOrd="1" destOrd="0" presId="urn:microsoft.com/office/officeart/2008/layout/LinedList"/>
    <dgm:cxn modelId="{019362FA-2CA7-4E02-B483-43EEDC38666E}" type="presParOf" srcId="{B60DBD30-218C-4B32-AA43-A17BEED46AE3}" destId="{0E3EE9DE-4284-4850-9511-B5ACCA0BC883}" srcOrd="6" destOrd="0" presId="urn:microsoft.com/office/officeart/2008/layout/LinedList"/>
    <dgm:cxn modelId="{A150EABC-75A0-4301-9BED-FF19704F92D7}" type="presParOf" srcId="{B60DBD30-218C-4B32-AA43-A17BEED46AE3}" destId="{FF6193F8-D2C9-43AB-BB41-75AF2C7C20CE}" srcOrd="7" destOrd="0" presId="urn:microsoft.com/office/officeart/2008/layout/LinedList"/>
    <dgm:cxn modelId="{BA8C1AC7-5A97-407E-A431-2003FAFB2E7E}" type="presParOf" srcId="{FF6193F8-D2C9-43AB-BB41-75AF2C7C20CE}" destId="{69B6646E-65D5-4880-A3A0-46F0053B0A9A}" srcOrd="0" destOrd="0" presId="urn:microsoft.com/office/officeart/2008/layout/LinedList"/>
    <dgm:cxn modelId="{CF78E63D-3874-4A5F-B893-341F137A8122}" type="presParOf" srcId="{FF6193F8-D2C9-43AB-BB41-75AF2C7C20CE}" destId="{AD0DBE39-5022-4794-8001-ED8D0177B3A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6E9FDE9-D726-417F-BD6F-FA4DC0D9BFBB}" type="doc">
      <dgm:prSet loTypeId="urn:microsoft.com/office/officeart/2008/layout/VerticalCircle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73053C16-2245-4139-8A59-D6020E286DDC}">
      <dgm:prSet/>
      <dgm:spPr/>
      <dgm:t>
        <a:bodyPr/>
        <a:lstStyle/>
        <a:p>
          <a:pPr rtl="0"/>
          <a:r>
            <a:rPr lang="ru-RU" b="1" u="sng"/>
            <a:t>Оплата за отработанное время</a:t>
          </a:r>
          <a:r>
            <a:rPr lang="ru-RU" b="1"/>
            <a:t>  </a:t>
          </a:r>
          <a:r>
            <a:rPr lang="ru-RU"/>
            <a:t>представляет собой сумму,  начисленную  работникам  за выполнение производственных функций  в отчётном периоде, включая  различные доплаты, премии, компенсации и выходные пособия.  </a:t>
          </a:r>
        </a:p>
      </dgm:t>
    </dgm:pt>
    <dgm:pt modelId="{DCCD3614-DB60-4618-882E-B17FFA03250E}" type="parTrans" cxnId="{44452D0D-640F-455D-86C1-60C0F3D2A25E}">
      <dgm:prSet/>
      <dgm:spPr/>
      <dgm:t>
        <a:bodyPr/>
        <a:lstStyle/>
        <a:p>
          <a:endParaRPr lang="ru-RU"/>
        </a:p>
      </dgm:t>
    </dgm:pt>
    <dgm:pt modelId="{D595D88D-849E-45A4-9187-1E1221E6D067}" type="sibTrans" cxnId="{44452D0D-640F-455D-86C1-60C0F3D2A25E}">
      <dgm:prSet/>
      <dgm:spPr/>
      <dgm:t>
        <a:bodyPr/>
        <a:lstStyle/>
        <a:p>
          <a:endParaRPr lang="ru-RU"/>
        </a:p>
      </dgm:t>
    </dgm:pt>
    <dgm:pt modelId="{AAB3C0C5-73D9-429A-8107-273F6F3A16CE}">
      <dgm:prSet/>
      <dgm:spPr/>
      <dgm:t>
        <a:bodyPr/>
        <a:lstStyle/>
        <a:p>
          <a:pPr rtl="0"/>
          <a:r>
            <a:rPr lang="ru-RU" b="1" u="sng" dirty="0"/>
            <a:t>Оплата  за неотработанное время</a:t>
          </a:r>
          <a:r>
            <a:rPr lang="ru-RU" b="1" dirty="0"/>
            <a:t>  </a:t>
          </a:r>
          <a:r>
            <a:rPr lang="ru-RU" dirty="0"/>
            <a:t>включает суммы, начисленные за ежегодные и дополнительные отпуска,  оплата труда при сокращённой продолжительности работы работников в возрасте до восемнадцати лет, инвалидов </a:t>
          </a:r>
          <a:r>
            <a:rPr lang="en-US" dirty="0"/>
            <a:t>I</a:t>
          </a:r>
          <a:r>
            <a:rPr lang="ru-RU" dirty="0"/>
            <a:t> и </a:t>
          </a:r>
          <a:r>
            <a:rPr lang="en-US" dirty="0"/>
            <a:t>II</a:t>
          </a:r>
          <a:r>
            <a:rPr lang="ru-RU" dirty="0"/>
            <a:t> групп и т.д.</a:t>
          </a:r>
        </a:p>
      </dgm:t>
    </dgm:pt>
    <dgm:pt modelId="{B4519752-3F59-4639-BBF8-67B81D3CC1A5}" type="parTrans" cxnId="{5FA4F5AD-6AEE-4CD5-ADC1-D9A5F09CA679}">
      <dgm:prSet/>
      <dgm:spPr/>
      <dgm:t>
        <a:bodyPr/>
        <a:lstStyle/>
        <a:p>
          <a:endParaRPr lang="ru-RU"/>
        </a:p>
      </dgm:t>
    </dgm:pt>
    <dgm:pt modelId="{E4BF4F6D-19F3-412D-9F96-E387EEB2D47B}" type="sibTrans" cxnId="{5FA4F5AD-6AEE-4CD5-ADC1-D9A5F09CA679}">
      <dgm:prSet/>
      <dgm:spPr/>
      <dgm:t>
        <a:bodyPr/>
        <a:lstStyle/>
        <a:p>
          <a:endParaRPr lang="ru-RU"/>
        </a:p>
      </dgm:t>
    </dgm:pt>
    <dgm:pt modelId="{92E174D8-A52E-4982-A38A-3143764C92E3}">
      <dgm:prSet/>
      <dgm:spPr/>
      <dgm:t>
        <a:bodyPr/>
        <a:lstStyle/>
        <a:p>
          <a:pPr rtl="0"/>
          <a:r>
            <a:rPr lang="ru-RU" b="1" u="sng" dirty="0"/>
            <a:t>Суммы, начисленные за ежегодные  и дополнительные отпуска</a:t>
          </a:r>
          <a:r>
            <a:rPr lang="ru-RU" b="1" dirty="0"/>
            <a:t>, </a:t>
          </a:r>
          <a:r>
            <a:rPr lang="ru-RU" dirty="0"/>
            <a:t>включаются в фонд заработной платы отчётного месяца только в сумме, приходящейся на дни отпуска в отчётном месяце. Суммы, причитающиеся за дни отпуска в следующем месяце, включаются в фонд заработной платы следующего месяца.</a:t>
          </a:r>
        </a:p>
      </dgm:t>
    </dgm:pt>
    <dgm:pt modelId="{A7DC7919-1268-412D-82FD-DD7BC979B1F8}" type="parTrans" cxnId="{F0E0B4B8-2D3A-45C6-A664-CC47E57AF60B}">
      <dgm:prSet/>
      <dgm:spPr/>
      <dgm:t>
        <a:bodyPr/>
        <a:lstStyle/>
        <a:p>
          <a:endParaRPr lang="ru-RU"/>
        </a:p>
      </dgm:t>
    </dgm:pt>
    <dgm:pt modelId="{A934E6B8-27A9-437B-BBEE-7A22D5C5130B}" type="sibTrans" cxnId="{F0E0B4B8-2D3A-45C6-A664-CC47E57AF60B}">
      <dgm:prSet/>
      <dgm:spPr/>
      <dgm:t>
        <a:bodyPr/>
        <a:lstStyle/>
        <a:p>
          <a:endParaRPr lang="ru-RU"/>
        </a:p>
      </dgm:t>
    </dgm:pt>
    <dgm:pt modelId="{DBC78BA5-8EB6-4A15-B842-BB701C562FB6}">
      <dgm:prSet/>
      <dgm:spPr/>
      <dgm:t>
        <a:bodyPr/>
        <a:lstStyle/>
        <a:p>
          <a:pPr rtl="0"/>
          <a:r>
            <a:rPr lang="ru-RU" b="1" u="sng"/>
            <a:t>К единовременным поощрительным и другим выплатам</a:t>
          </a:r>
          <a:r>
            <a:rPr lang="ru-RU" b="1"/>
            <a:t> </a:t>
          </a:r>
          <a:r>
            <a:rPr lang="ru-RU"/>
            <a:t>относятся единовременные премии, вознаграждения за выслугу лет, по итогам года компенсация за неиспользованный отпуск, материальная помощь к отпуску и др.</a:t>
          </a:r>
        </a:p>
      </dgm:t>
    </dgm:pt>
    <dgm:pt modelId="{5273E314-4501-4B46-87DD-D65A8C9B7932}" type="parTrans" cxnId="{7D8BA26C-6A96-458A-AB71-822D9D3BDA7C}">
      <dgm:prSet/>
      <dgm:spPr/>
      <dgm:t>
        <a:bodyPr/>
        <a:lstStyle/>
        <a:p>
          <a:endParaRPr lang="ru-RU"/>
        </a:p>
      </dgm:t>
    </dgm:pt>
    <dgm:pt modelId="{10B686EB-5911-43AA-A7AD-86EA23F354D3}" type="sibTrans" cxnId="{7D8BA26C-6A96-458A-AB71-822D9D3BDA7C}">
      <dgm:prSet/>
      <dgm:spPr/>
      <dgm:t>
        <a:bodyPr/>
        <a:lstStyle/>
        <a:p>
          <a:endParaRPr lang="ru-RU"/>
        </a:p>
      </dgm:t>
    </dgm:pt>
    <dgm:pt modelId="{D0A32F9F-D837-478A-82DC-A5E8FA93ED0A}" type="pres">
      <dgm:prSet presAssocID="{E6E9FDE9-D726-417F-BD6F-FA4DC0D9BFBB}" presName="Name0" presStyleCnt="0">
        <dgm:presLayoutVars>
          <dgm:dir/>
        </dgm:presLayoutVars>
      </dgm:prSet>
      <dgm:spPr/>
    </dgm:pt>
    <dgm:pt modelId="{28BED320-956C-4B29-9049-D0A3E8942B55}" type="pres">
      <dgm:prSet presAssocID="{73053C16-2245-4139-8A59-D6020E286DDC}" presName="noChildren" presStyleCnt="0"/>
      <dgm:spPr/>
    </dgm:pt>
    <dgm:pt modelId="{125AFD4B-9F7D-48CD-99E6-E2AD5618B585}" type="pres">
      <dgm:prSet presAssocID="{73053C16-2245-4139-8A59-D6020E286DDC}" presName="gap" presStyleCnt="0"/>
      <dgm:spPr/>
    </dgm:pt>
    <dgm:pt modelId="{E9AE1BF0-0D77-44D3-87C5-B434812449B4}" type="pres">
      <dgm:prSet presAssocID="{73053C16-2245-4139-8A59-D6020E286DDC}" presName="medCircle2" presStyleLbl="vennNode1" presStyleIdx="0" presStyleCnt="4"/>
      <dgm:spPr/>
    </dgm:pt>
    <dgm:pt modelId="{67443EFA-BCF1-450F-B982-FB305F156085}" type="pres">
      <dgm:prSet presAssocID="{73053C16-2245-4139-8A59-D6020E286DDC}" presName="txLvlOnly1" presStyleLbl="revTx" presStyleIdx="0" presStyleCnt="4"/>
      <dgm:spPr/>
    </dgm:pt>
    <dgm:pt modelId="{32F6AC60-4D87-449B-8741-49699A49987F}" type="pres">
      <dgm:prSet presAssocID="{AAB3C0C5-73D9-429A-8107-273F6F3A16CE}" presName="noChildren" presStyleCnt="0"/>
      <dgm:spPr/>
    </dgm:pt>
    <dgm:pt modelId="{0ADE0E1C-DA91-4396-882A-581A9311D7C1}" type="pres">
      <dgm:prSet presAssocID="{AAB3C0C5-73D9-429A-8107-273F6F3A16CE}" presName="gap" presStyleCnt="0"/>
      <dgm:spPr/>
    </dgm:pt>
    <dgm:pt modelId="{8759AF86-76BB-4972-8E90-2D5B24DFE6A9}" type="pres">
      <dgm:prSet presAssocID="{AAB3C0C5-73D9-429A-8107-273F6F3A16CE}" presName="medCircle2" presStyleLbl="vennNode1" presStyleIdx="1" presStyleCnt="4"/>
      <dgm:spPr/>
    </dgm:pt>
    <dgm:pt modelId="{061B251F-B65F-426D-B3EA-AA6AE4B6DEB9}" type="pres">
      <dgm:prSet presAssocID="{AAB3C0C5-73D9-429A-8107-273F6F3A16CE}" presName="txLvlOnly1" presStyleLbl="revTx" presStyleIdx="1" presStyleCnt="4"/>
      <dgm:spPr/>
    </dgm:pt>
    <dgm:pt modelId="{7586F16F-7CD6-4E49-95F8-0D549FFAFBF7}" type="pres">
      <dgm:prSet presAssocID="{92E174D8-A52E-4982-A38A-3143764C92E3}" presName="noChildren" presStyleCnt="0"/>
      <dgm:spPr/>
    </dgm:pt>
    <dgm:pt modelId="{F9D41095-CD79-484C-BA2F-14C52EF27BE4}" type="pres">
      <dgm:prSet presAssocID="{92E174D8-A52E-4982-A38A-3143764C92E3}" presName="gap" presStyleCnt="0"/>
      <dgm:spPr/>
    </dgm:pt>
    <dgm:pt modelId="{F064719F-60EC-47C5-A520-2B5DB7C7ED27}" type="pres">
      <dgm:prSet presAssocID="{92E174D8-A52E-4982-A38A-3143764C92E3}" presName="medCircle2" presStyleLbl="vennNode1" presStyleIdx="2" presStyleCnt="4"/>
      <dgm:spPr/>
    </dgm:pt>
    <dgm:pt modelId="{18CF7D30-9F08-4624-BF6B-C338CEA3F82E}" type="pres">
      <dgm:prSet presAssocID="{92E174D8-A52E-4982-A38A-3143764C92E3}" presName="txLvlOnly1" presStyleLbl="revTx" presStyleIdx="2" presStyleCnt="4"/>
      <dgm:spPr/>
    </dgm:pt>
    <dgm:pt modelId="{E2C46F6A-A763-47E3-A071-4DF744BCB1E7}" type="pres">
      <dgm:prSet presAssocID="{DBC78BA5-8EB6-4A15-B842-BB701C562FB6}" presName="noChildren" presStyleCnt="0"/>
      <dgm:spPr/>
    </dgm:pt>
    <dgm:pt modelId="{EBDA86CA-5ABD-4531-9FF4-3A7A90033647}" type="pres">
      <dgm:prSet presAssocID="{DBC78BA5-8EB6-4A15-B842-BB701C562FB6}" presName="gap" presStyleCnt="0"/>
      <dgm:spPr/>
    </dgm:pt>
    <dgm:pt modelId="{7037D501-F956-4471-99AB-784C61B3510C}" type="pres">
      <dgm:prSet presAssocID="{DBC78BA5-8EB6-4A15-B842-BB701C562FB6}" presName="medCircle2" presStyleLbl="vennNode1" presStyleIdx="3" presStyleCnt="4"/>
      <dgm:spPr/>
    </dgm:pt>
    <dgm:pt modelId="{A2B2AE5D-6BA0-4DE9-860A-F5197EB2A569}" type="pres">
      <dgm:prSet presAssocID="{DBC78BA5-8EB6-4A15-B842-BB701C562FB6}" presName="txLvlOnly1" presStyleLbl="revTx" presStyleIdx="3" presStyleCnt="4"/>
      <dgm:spPr/>
    </dgm:pt>
  </dgm:ptLst>
  <dgm:cxnLst>
    <dgm:cxn modelId="{E3EC1D02-B62A-4C64-9B4C-EEA815D7A474}" type="presOf" srcId="{DBC78BA5-8EB6-4A15-B842-BB701C562FB6}" destId="{A2B2AE5D-6BA0-4DE9-860A-F5197EB2A569}" srcOrd="0" destOrd="0" presId="urn:microsoft.com/office/officeart/2008/layout/VerticalCircleList"/>
    <dgm:cxn modelId="{44452D0D-640F-455D-86C1-60C0F3D2A25E}" srcId="{E6E9FDE9-D726-417F-BD6F-FA4DC0D9BFBB}" destId="{73053C16-2245-4139-8A59-D6020E286DDC}" srcOrd="0" destOrd="0" parTransId="{DCCD3614-DB60-4618-882E-B17FFA03250E}" sibTransId="{D595D88D-849E-45A4-9187-1E1221E6D067}"/>
    <dgm:cxn modelId="{7D8BA26C-6A96-458A-AB71-822D9D3BDA7C}" srcId="{E6E9FDE9-D726-417F-BD6F-FA4DC0D9BFBB}" destId="{DBC78BA5-8EB6-4A15-B842-BB701C562FB6}" srcOrd="3" destOrd="0" parTransId="{5273E314-4501-4B46-87DD-D65A8C9B7932}" sibTransId="{10B686EB-5911-43AA-A7AD-86EA23F354D3}"/>
    <dgm:cxn modelId="{576CE496-5668-48DE-BC16-33450E6FBB7C}" type="presOf" srcId="{AAB3C0C5-73D9-429A-8107-273F6F3A16CE}" destId="{061B251F-B65F-426D-B3EA-AA6AE4B6DEB9}" srcOrd="0" destOrd="0" presId="urn:microsoft.com/office/officeart/2008/layout/VerticalCircleList"/>
    <dgm:cxn modelId="{5FA4F5AD-6AEE-4CD5-ADC1-D9A5F09CA679}" srcId="{E6E9FDE9-D726-417F-BD6F-FA4DC0D9BFBB}" destId="{AAB3C0C5-73D9-429A-8107-273F6F3A16CE}" srcOrd="1" destOrd="0" parTransId="{B4519752-3F59-4639-BBF8-67B81D3CC1A5}" sibTransId="{E4BF4F6D-19F3-412D-9F96-E387EEB2D47B}"/>
    <dgm:cxn modelId="{F0E0B4B8-2D3A-45C6-A664-CC47E57AF60B}" srcId="{E6E9FDE9-D726-417F-BD6F-FA4DC0D9BFBB}" destId="{92E174D8-A52E-4982-A38A-3143764C92E3}" srcOrd="2" destOrd="0" parTransId="{A7DC7919-1268-412D-82FD-DD7BC979B1F8}" sibTransId="{A934E6B8-27A9-437B-BBEE-7A22D5C5130B}"/>
    <dgm:cxn modelId="{5F3685C0-5C81-4767-BA45-FF0876CE5B7F}" type="presOf" srcId="{73053C16-2245-4139-8A59-D6020E286DDC}" destId="{67443EFA-BCF1-450F-B982-FB305F156085}" srcOrd="0" destOrd="0" presId="urn:microsoft.com/office/officeart/2008/layout/VerticalCircleList"/>
    <dgm:cxn modelId="{863009DF-496C-4889-B5F1-55F3D3FB3979}" type="presOf" srcId="{E6E9FDE9-D726-417F-BD6F-FA4DC0D9BFBB}" destId="{D0A32F9F-D837-478A-82DC-A5E8FA93ED0A}" srcOrd="0" destOrd="0" presId="urn:microsoft.com/office/officeart/2008/layout/VerticalCircleList"/>
    <dgm:cxn modelId="{7C7D93EC-BCBF-4EEB-99FD-6AAEF52462EE}" type="presOf" srcId="{92E174D8-A52E-4982-A38A-3143764C92E3}" destId="{18CF7D30-9F08-4624-BF6B-C338CEA3F82E}" srcOrd="0" destOrd="0" presId="urn:microsoft.com/office/officeart/2008/layout/VerticalCircleList"/>
    <dgm:cxn modelId="{626A2100-BCF5-49CE-AACB-D503F8E8A727}" type="presParOf" srcId="{D0A32F9F-D837-478A-82DC-A5E8FA93ED0A}" destId="{28BED320-956C-4B29-9049-D0A3E8942B55}" srcOrd="0" destOrd="0" presId="urn:microsoft.com/office/officeart/2008/layout/VerticalCircleList"/>
    <dgm:cxn modelId="{AAD4DC58-17A5-4844-A83F-E4D6CD5CE89E}" type="presParOf" srcId="{28BED320-956C-4B29-9049-D0A3E8942B55}" destId="{125AFD4B-9F7D-48CD-99E6-E2AD5618B585}" srcOrd="0" destOrd="0" presId="urn:microsoft.com/office/officeart/2008/layout/VerticalCircleList"/>
    <dgm:cxn modelId="{3A95E500-BD88-4CEF-B33E-4D071C678597}" type="presParOf" srcId="{28BED320-956C-4B29-9049-D0A3E8942B55}" destId="{E9AE1BF0-0D77-44D3-87C5-B434812449B4}" srcOrd="1" destOrd="0" presId="urn:microsoft.com/office/officeart/2008/layout/VerticalCircleList"/>
    <dgm:cxn modelId="{EDB9BC32-5FD7-4E18-A154-BB431ED5B731}" type="presParOf" srcId="{28BED320-956C-4B29-9049-D0A3E8942B55}" destId="{67443EFA-BCF1-450F-B982-FB305F156085}" srcOrd="2" destOrd="0" presId="urn:microsoft.com/office/officeart/2008/layout/VerticalCircleList"/>
    <dgm:cxn modelId="{E37A4F06-F8C7-46D8-B875-4213BD2A2D6A}" type="presParOf" srcId="{D0A32F9F-D837-478A-82DC-A5E8FA93ED0A}" destId="{32F6AC60-4D87-449B-8741-49699A49987F}" srcOrd="1" destOrd="0" presId="urn:microsoft.com/office/officeart/2008/layout/VerticalCircleList"/>
    <dgm:cxn modelId="{FE74B545-9D47-433E-A384-AF0BD4BB7F4F}" type="presParOf" srcId="{32F6AC60-4D87-449B-8741-49699A49987F}" destId="{0ADE0E1C-DA91-4396-882A-581A9311D7C1}" srcOrd="0" destOrd="0" presId="urn:microsoft.com/office/officeart/2008/layout/VerticalCircleList"/>
    <dgm:cxn modelId="{391AB45D-0296-44F7-A807-9F8C08EAE18F}" type="presParOf" srcId="{32F6AC60-4D87-449B-8741-49699A49987F}" destId="{8759AF86-76BB-4972-8E90-2D5B24DFE6A9}" srcOrd="1" destOrd="0" presId="urn:microsoft.com/office/officeart/2008/layout/VerticalCircleList"/>
    <dgm:cxn modelId="{5D73765B-A9DF-4B68-8C02-C936F45FF69A}" type="presParOf" srcId="{32F6AC60-4D87-449B-8741-49699A49987F}" destId="{061B251F-B65F-426D-B3EA-AA6AE4B6DEB9}" srcOrd="2" destOrd="0" presId="urn:microsoft.com/office/officeart/2008/layout/VerticalCircleList"/>
    <dgm:cxn modelId="{C887A57D-8FDC-43CD-B7B9-4C3D74EE7C8C}" type="presParOf" srcId="{D0A32F9F-D837-478A-82DC-A5E8FA93ED0A}" destId="{7586F16F-7CD6-4E49-95F8-0D549FFAFBF7}" srcOrd="2" destOrd="0" presId="urn:microsoft.com/office/officeart/2008/layout/VerticalCircleList"/>
    <dgm:cxn modelId="{505A55BA-C575-4270-870C-26822B323D47}" type="presParOf" srcId="{7586F16F-7CD6-4E49-95F8-0D549FFAFBF7}" destId="{F9D41095-CD79-484C-BA2F-14C52EF27BE4}" srcOrd="0" destOrd="0" presId="urn:microsoft.com/office/officeart/2008/layout/VerticalCircleList"/>
    <dgm:cxn modelId="{C1E703D5-11B0-44BA-81FD-C03F9CA726AD}" type="presParOf" srcId="{7586F16F-7CD6-4E49-95F8-0D549FFAFBF7}" destId="{F064719F-60EC-47C5-A520-2B5DB7C7ED27}" srcOrd="1" destOrd="0" presId="urn:microsoft.com/office/officeart/2008/layout/VerticalCircleList"/>
    <dgm:cxn modelId="{8942070A-8DFC-4DBE-B862-5760011CCBE9}" type="presParOf" srcId="{7586F16F-7CD6-4E49-95F8-0D549FFAFBF7}" destId="{18CF7D30-9F08-4624-BF6B-C338CEA3F82E}" srcOrd="2" destOrd="0" presId="urn:microsoft.com/office/officeart/2008/layout/VerticalCircleList"/>
    <dgm:cxn modelId="{FE5189D0-46BD-401C-891A-75FED7F228A6}" type="presParOf" srcId="{D0A32F9F-D837-478A-82DC-A5E8FA93ED0A}" destId="{E2C46F6A-A763-47E3-A071-4DF744BCB1E7}" srcOrd="3" destOrd="0" presId="urn:microsoft.com/office/officeart/2008/layout/VerticalCircleList"/>
    <dgm:cxn modelId="{44D563B0-1B2B-4ABD-ABC9-53FB13AF2759}" type="presParOf" srcId="{E2C46F6A-A763-47E3-A071-4DF744BCB1E7}" destId="{EBDA86CA-5ABD-4531-9FF4-3A7A90033647}" srcOrd="0" destOrd="0" presId="urn:microsoft.com/office/officeart/2008/layout/VerticalCircleList"/>
    <dgm:cxn modelId="{7A22BE08-7F46-41BC-8F60-E3700DD24AC4}" type="presParOf" srcId="{E2C46F6A-A763-47E3-A071-4DF744BCB1E7}" destId="{7037D501-F956-4471-99AB-784C61B3510C}" srcOrd="1" destOrd="0" presId="urn:microsoft.com/office/officeart/2008/layout/VerticalCircleList"/>
    <dgm:cxn modelId="{580EBFA1-4019-434F-A6C0-58822A4C7790}" type="presParOf" srcId="{E2C46F6A-A763-47E3-A071-4DF744BCB1E7}" destId="{A2B2AE5D-6BA0-4DE9-860A-F5197EB2A569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C951556-79E2-476C-8574-1F067EB3A9B5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157A3E8-5FF4-416D-8151-43ADDBB5D0D2}">
      <dgm:prSet phldrT="[Текст]"/>
      <dgm:spPr/>
      <dgm:t>
        <a:bodyPr/>
        <a:lstStyle/>
        <a:p>
          <a:r>
            <a:rPr lang="ru-RU" dirty="0"/>
            <a:t>Фонд заработной платы различают:</a:t>
          </a:r>
        </a:p>
      </dgm:t>
    </dgm:pt>
    <dgm:pt modelId="{45B42F52-1F5A-4E4B-AEEC-827778B830C7}" type="parTrans" cxnId="{781E475E-C97C-41EF-8338-D623AA8854E5}">
      <dgm:prSet/>
      <dgm:spPr/>
      <dgm:t>
        <a:bodyPr/>
        <a:lstStyle/>
        <a:p>
          <a:endParaRPr lang="ru-RU"/>
        </a:p>
      </dgm:t>
    </dgm:pt>
    <dgm:pt modelId="{8934C9B0-3FA4-4269-9100-72B69A3E9FFC}" type="sibTrans" cxnId="{781E475E-C97C-41EF-8338-D623AA8854E5}">
      <dgm:prSet/>
      <dgm:spPr/>
      <dgm:t>
        <a:bodyPr/>
        <a:lstStyle/>
        <a:p>
          <a:endParaRPr lang="ru-RU"/>
        </a:p>
      </dgm:t>
    </dgm:pt>
    <dgm:pt modelId="{D69C7572-AC5D-435A-908F-C21E97AFC54F}">
      <dgm:prSet phldrT="[Текст]"/>
      <dgm:spPr/>
      <dgm:t>
        <a:bodyPr/>
        <a:lstStyle/>
        <a:p>
          <a:r>
            <a:rPr lang="ru-RU"/>
            <a:t>Часовой </a:t>
          </a:r>
          <a:r>
            <a:rPr lang="ru-RU" dirty="0"/>
            <a:t>и дневной (только для рабочих)</a:t>
          </a:r>
        </a:p>
      </dgm:t>
    </dgm:pt>
    <dgm:pt modelId="{33E39C54-197A-4383-B86C-4C5D19C706EE}" type="parTrans" cxnId="{4F2E40E6-75D1-448B-A121-707C1981D13E}">
      <dgm:prSet/>
      <dgm:spPr/>
      <dgm:t>
        <a:bodyPr/>
        <a:lstStyle/>
        <a:p>
          <a:endParaRPr lang="ru-RU"/>
        </a:p>
      </dgm:t>
    </dgm:pt>
    <dgm:pt modelId="{8DC21B53-8F03-43DD-B59F-370A2688EBBB}" type="sibTrans" cxnId="{4F2E40E6-75D1-448B-A121-707C1981D13E}">
      <dgm:prSet/>
      <dgm:spPr/>
      <dgm:t>
        <a:bodyPr/>
        <a:lstStyle/>
        <a:p>
          <a:endParaRPr lang="ru-RU"/>
        </a:p>
      </dgm:t>
    </dgm:pt>
    <dgm:pt modelId="{EEE10CB1-B48A-4901-AC61-D5AAC1D0A216}">
      <dgm:prSet phldrT="[Текст]"/>
      <dgm:spPr/>
      <dgm:t>
        <a:bodyPr/>
        <a:lstStyle/>
        <a:p>
          <a:r>
            <a:rPr lang="ru-RU" dirty="0"/>
            <a:t>Месячный, квартальный и годовой (для всех категорий работников)</a:t>
          </a:r>
        </a:p>
      </dgm:t>
    </dgm:pt>
    <dgm:pt modelId="{99478324-5A9B-4FF2-8387-8C35BCCA580B}" type="parTrans" cxnId="{92B67092-D00A-4878-96CF-D605DC582485}">
      <dgm:prSet/>
      <dgm:spPr/>
      <dgm:t>
        <a:bodyPr/>
        <a:lstStyle/>
        <a:p>
          <a:endParaRPr lang="ru-RU"/>
        </a:p>
      </dgm:t>
    </dgm:pt>
    <dgm:pt modelId="{E040BF00-0A4A-44AF-BDA9-0B3C83CE1BF4}" type="sibTrans" cxnId="{92B67092-D00A-4878-96CF-D605DC582485}">
      <dgm:prSet/>
      <dgm:spPr/>
      <dgm:t>
        <a:bodyPr/>
        <a:lstStyle/>
        <a:p>
          <a:endParaRPr lang="ru-RU"/>
        </a:p>
      </dgm:t>
    </dgm:pt>
    <dgm:pt modelId="{38594BF2-6B5A-4147-B129-3E1C71BFA7E6}" type="pres">
      <dgm:prSet presAssocID="{9C951556-79E2-476C-8574-1F067EB3A9B5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0D832BE-6087-4114-AB80-2EA1E316A9DE}" type="pres">
      <dgm:prSet presAssocID="{0157A3E8-5FF4-416D-8151-43ADDBB5D0D2}" presName="hierRoot1" presStyleCnt="0">
        <dgm:presLayoutVars>
          <dgm:hierBranch val="init"/>
        </dgm:presLayoutVars>
      </dgm:prSet>
      <dgm:spPr/>
    </dgm:pt>
    <dgm:pt modelId="{C45D2A9C-3146-4F49-B8AC-E09D5051B66E}" type="pres">
      <dgm:prSet presAssocID="{0157A3E8-5FF4-416D-8151-43ADDBB5D0D2}" presName="rootComposite1" presStyleCnt="0"/>
      <dgm:spPr/>
    </dgm:pt>
    <dgm:pt modelId="{D27AFF0A-1D5E-487F-A022-3A2D2E0E05CB}" type="pres">
      <dgm:prSet presAssocID="{0157A3E8-5FF4-416D-8151-43ADDBB5D0D2}" presName="rootText1" presStyleLbl="alignAcc1" presStyleIdx="0" presStyleCnt="0">
        <dgm:presLayoutVars>
          <dgm:chPref val="3"/>
        </dgm:presLayoutVars>
      </dgm:prSet>
      <dgm:spPr/>
    </dgm:pt>
    <dgm:pt modelId="{1E5F03A0-9326-45D9-B32A-11F75A78130C}" type="pres">
      <dgm:prSet presAssocID="{0157A3E8-5FF4-416D-8151-43ADDBB5D0D2}" presName="topArc1" presStyleLbl="parChTrans1D1" presStyleIdx="0" presStyleCnt="6"/>
      <dgm:spPr/>
    </dgm:pt>
    <dgm:pt modelId="{3D8B66BE-CD87-4446-8354-1584303940EB}" type="pres">
      <dgm:prSet presAssocID="{0157A3E8-5FF4-416D-8151-43ADDBB5D0D2}" presName="bottomArc1" presStyleLbl="parChTrans1D1" presStyleIdx="1" presStyleCnt="6"/>
      <dgm:spPr/>
    </dgm:pt>
    <dgm:pt modelId="{362E0B8A-8D8F-4B74-8C7F-A51BECF7D87D}" type="pres">
      <dgm:prSet presAssocID="{0157A3E8-5FF4-416D-8151-43ADDBB5D0D2}" presName="topConnNode1" presStyleLbl="node1" presStyleIdx="0" presStyleCnt="0"/>
      <dgm:spPr/>
    </dgm:pt>
    <dgm:pt modelId="{2E24E499-E8DE-4AAF-AF0C-F29104FEEF89}" type="pres">
      <dgm:prSet presAssocID="{0157A3E8-5FF4-416D-8151-43ADDBB5D0D2}" presName="hierChild2" presStyleCnt="0"/>
      <dgm:spPr/>
    </dgm:pt>
    <dgm:pt modelId="{B2F98E01-1D37-45A3-9A6B-86924529FA4B}" type="pres">
      <dgm:prSet presAssocID="{33E39C54-197A-4383-B86C-4C5D19C706EE}" presName="Name28" presStyleLbl="parChTrans1D2" presStyleIdx="0" presStyleCnt="2"/>
      <dgm:spPr/>
    </dgm:pt>
    <dgm:pt modelId="{7EA45576-3CAE-4E96-AFD6-7AEC2A5E447A}" type="pres">
      <dgm:prSet presAssocID="{D69C7572-AC5D-435A-908F-C21E97AFC54F}" presName="hierRoot2" presStyleCnt="0">
        <dgm:presLayoutVars>
          <dgm:hierBranch val="init"/>
        </dgm:presLayoutVars>
      </dgm:prSet>
      <dgm:spPr/>
    </dgm:pt>
    <dgm:pt modelId="{76D21120-9FCA-4E08-9514-452ABC44B0D1}" type="pres">
      <dgm:prSet presAssocID="{D69C7572-AC5D-435A-908F-C21E97AFC54F}" presName="rootComposite2" presStyleCnt="0"/>
      <dgm:spPr/>
    </dgm:pt>
    <dgm:pt modelId="{51410C52-622C-4E91-B321-D578DB3A80CB}" type="pres">
      <dgm:prSet presAssocID="{D69C7572-AC5D-435A-908F-C21E97AFC54F}" presName="rootText2" presStyleLbl="alignAcc1" presStyleIdx="0" presStyleCnt="0">
        <dgm:presLayoutVars>
          <dgm:chPref val="3"/>
        </dgm:presLayoutVars>
      </dgm:prSet>
      <dgm:spPr/>
    </dgm:pt>
    <dgm:pt modelId="{04D3F8FC-3E75-4CF0-ACD7-2516E36226F6}" type="pres">
      <dgm:prSet presAssocID="{D69C7572-AC5D-435A-908F-C21E97AFC54F}" presName="topArc2" presStyleLbl="parChTrans1D1" presStyleIdx="2" presStyleCnt="6"/>
      <dgm:spPr/>
    </dgm:pt>
    <dgm:pt modelId="{FC472F0F-9BFC-4719-8D9C-14EF98E99FCC}" type="pres">
      <dgm:prSet presAssocID="{D69C7572-AC5D-435A-908F-C21E97AFC54F}" presName="bottomArc2" presStyleLbl="parChTrans1D1" presStyleIdx="3" presStyleCnt="6"/>
      <dgm:spPr/>
    </dgm:pt>
    <dgm:pt modelId="{BD9CDF9B-A605-4CB3-A68F-51541CB2FD82}" type="pres">
      <dgm:prSet presAssocID="{D69C7572-AC5D-435A-908F-C21E97AFC54F}" presName="topConnNode2" presStyleLbl="node2" presStyleIdx="0" presStyleCnt="0"/>
      <dgm:spPr/>
    </dgm:pt>
    <dgm:pt modelId="{5E570115-2570-4F84-8F85-006F6C63BCC3}" type="pres">
      <dgm:prSet presAssocID="{D69C7572-AC5D-435A-908F-C21E97AFC54F}" presName="hierChild4" presStyleCnt="0"/>
      <dgm:spPr/>
    </dgm:pt>
    <dgm:pt modelId="{D1426A47-640D-4E0A-84D7-96B3CF81465A}" type="pres">
      <dgm:prSet presAssocID="{D69C7572-AC5D-435A-908F-C21E97AFC54F}" presName="hierChild5" presStyleCnt="0"/>
      <dgm:spPr/>
    </dgm:pt>
    <dgm:pt modelId="{4A9F7AD8-AFB2-463A-A172-C599E21C4F4E}" type="pres">
      <dgm:prSet presAssocID="{99478324-5A9B-4FF2-8387-8C35BCCA580B}" presName="Name28" presStyleLbl="parChTrans1D2" presStyleIdx="1" presStyleCnt="2"/>
      <dgm:spPr/>
    </dgm:pt>
    <dgm:pt modelId="{BC71FE35-72A3-49D7-AE3A-FF92E8589E6B}" type="pres">
      <dgm:prSet presAssocID="{EEE10CB1-B48A-4901-AC61-D5AAC1D0A216}" presName="hierRoot2" presStyleCnt="0">
        <dgm:presLayoutVars>
          <dgm:hierBranch val="init"/>
        </dgm:presLayoutVars>
      </dgm:prSet>
      <dgm:spPr/>
    </dgm:pt>
    <dgm:pt modelId="{96EE4556-82B8-49D2-A00C-710E70B73C0F}" type="pres">
      <dgm:prSet presAssocID="{EEE10CB1-B48A-4901-AC61-D5AAC1D0A216}" presName="rootComposite2" presStyleCnt="0"/>
      <dgm:spPr/>
    </dgm:pt>
    <dgm:pt modelId="{FCDE0CA4-B292-4024-89F2-777DD6E1E654}" type="pres">
      <dgm:prSet presAssocID="{EEE10CB1-B48A-4901-AC61-D5AAC1D0A216}" presName="rootText2" presStyleLbl="alignAcc1" presStyleIdx="0" presStyleCnt="0">
        <dgm:presLayoutVars>
          <dgm:chPref val="3"/>
        </dgm:presLayoutVars>
      </dgm:prSet>
      <dgm:spPr/>
    </dgm:pt>
    <dgm:pt modelId="{DAC4D14E-B72E-4120-BF6D-51C9F2A67543}" type="pres">
      <dgm:prSet presAssocID="{EEE10CB1-B48A-4901-AC61-D5AAC1D0A216}" presName="topArc2" presStyleLbl="parChTrans1D1" presStyleIdx="4" presStyleCnt="6"/>
      <dgm:spPr/>
    </dgm:pt>
    <dgm:pt modelId="{81DCAA6D-0AFE-4E56-9255-31D5E5C97C02}" type="pres">
      <dgm:prSet presAssocID="{EEE10CB1-B48A-4901-AC61-D5AAC1D0A216}" presName="bottomArc2" presStyleLbl="parChTrans1D1" presStyleIdx="5" presStyleCnt="6"/>
      <dgm:spPr/>
    </dgm:pt>
    <dgm:pt modelId="{F51C2E91-A116-4281-BE23-138FBF7FB81F}" type="pres">
      <dgm:prSet presAssocID="{EEE10CB1-B48A-4901-AC61-D5AAC1D0A216}" presName="topConnNode2" presStyleLbl="node2" presStyleIdx="0" presStyleCnt="0"/>
      <dgm:spPr/>
    </dgm:pt>
    <dgm:pt modelId="{91C52986-1113-4EC9-BCC5-82023DBFAD62}" type="pres">
      <dgm:prSet presAssocID="{EEE10CB1-B48A-4901-AC61-D5AAC1D0A216}" presName="hierChild4" presStyleCnt="0"/>
      <dgm:spPr/>
    </dgm:pt>
    <dgm:pt modelId="{359A76FF-7FCB-4ECC-8CC1-835A0955A3C2}" type="pres">
      <dgm:prSet presAssocID="{EEE10CB1-B48A-4901-AC61-D5AAC1D0A216}" presName="hierChild5" presStyleCnt="0"/>
      <dgm:spPr/>
    </dgm:pt>
    <dgm:pt modelId="{4E4E2266-DB29-4B1B-9FBE-2D4D76709E96}" type="pres">
      <dgm:prSet presAssocID="{0157A3E8-5FF4-416D-8151-43ADDBB5D0D2}" presName="hierChild3" presStyleCnt="0"/>
      <dgm:spPr/>
    </dgm:pt>
  </dgm:ptLst>
  <dgm:cxnLst>
    <dgm:cxn modelId="{937C2B16-30EC-491B-8D52-48AAA7C47DBD}" type="presOf" srcId="{D69C7572-AC5D-435A-908F-C21E97AFC54F}" destId="{BD9CDF9B-A605-4CB3-A68F-51541CB2FD82}" srcOrd="1" destOrd="0" presId="urn:microsoft.com/office/officeart/2008/layout/HalfCircleOrganizationChart"/>
    <dgm:cxn modelId="{781E475E-C97C-41EF-8338-D623AA8854E5}" srcId="{9C951556-79E2-476C-8574-1F067EB3A9B5}" destId="{0157A3E8-5FF4-416D-8151-43ADDBB5D0D2}" srcOrd="0" destOrd="0" parTransId="{45B42F52-1F5A-4E4B-AEEC-827778B830C7}" sibTransId="{8934C9B0-3FA4-4269-9100-72B69A3E9FFC}"/>
    <dgm:cxn modelId="{1235776C-8103-4BFF-A1D5-3E05DB481F25}" type="presOf" srcId="{99478324-5A9B-4FF2-8387-8C35BCCA580B}" destId="{4A9F7AD8-AFB2-463A-A172-C599E21C4F4E}" srcOrd="0" destOrd="0" presId="urn:microsoft.com/office/officeart/2008/layout/HalfCircleOrganizationChart"/>
    <dgm:cxn modelId="{AE9C296D-C813-48F4-A285-A7393D3FEC37}" type="presOf" srcId="{0157A3E8-5FF4-416D-8151-43ADDBB5D0D2}" destId="{D27AFF0A-1D5E-487F-A022-3A2D2E0E05CB}" srcOrd="0" destOrd="0" presId="urn:microsoft.com/office/officeart/2008/layout/HalfCircleOrganizationChart"/>
    <dgm:cxn modelId="{22554971-7B85-41DA-B004-9D3093994F45}" type="presOf" srcId="{EEE10CB1-B48A-4901-AC61-D5AAC1D0A216}" destId="{F51C2E91-A116-4281-BE23-138FBF7FB81F}" srcOrd="1" destOrd="0" presId="urn:microsoft.com/office/officeart/2008/layout/HalfCircleOrganizationChart"/>
    <dgm:cxn modelId="{4B903B74-E4A9-4D3D-83FC-16E7F9673E24}" type="presOf" srcId="{0157A3E8-5FF4-416D-8151-43ADDBB5D0D2}" destId="{362E0B8A-8D8F-4B74-8C7F-A51BECF7D87D}" srcOrd="1" destOrd="0" presId="urn:microsoft.com/office/officeart/2008/layout/HalfCircleOrganizationChart"/>
    <dgm:cxn modelId="{92B67092-D00A-4878-96CF-D605DC582485}" srcId="{0157A3E8-5FF4-416D-8151-43ADDBB5D0D2}" destId="{EEE10CB1-B48A-4901-AC61-D5AAC1D0A216}" srcOrd="1" destOrd="0" parTransId="{99478324-5A9B-4FF2-8387-8C35BCCA580B}" sibTransId="{E040BF00-0A4A-44AF-BDA9-0B3C83CE1BF4}"/>
    <dgm:cxn modelId="{450C3B93-E99D-47CE-824A-B13FE4C90F72}" type="presOf" srcId="{EEE10CB1-B48A-4901-AC61-D5AAC1D0A216}" destId="{FCDE0CA4-B292-4024-89F2-777DD6E1E654}" srcOrd="0" destOrd="0" presId="urn:microsoft.com/office/officeart/2008/layout/HalfCircleOrganizationChart"/>
    <dgm:cxn modelId="{44B8E79D-5FEC-4B6F-826E-8FA2D9079D07}" type="presOf" srcId="{D69C7572-AC5D-435A-908F-C21E97AFC54F}" destId="{51410C52-622C-4E91-B321-D578DB3A80CB}" srcOrd="0" destOrd="0" presId="urn:microsoft.com/office/officeart/2008/layout/HalfCircleOrganizationChart"/>
    <dgm:cxn modelId="{C78FEDD0-2584-4985-86EB-E857FEF8FEB0}" type="presOf" srcId="{9C951556-79E2-476C-8574-1F067EB3A9B5}" destId="{38594BF2-6B5A-4147-B129-3E1C71BFA7E6}" srcOrd="0" destOrd="0" presId="urn:microsoft.com/office/officeart/2008/layout/HalfCircleOrganizationChart"/>
    <dgm:cxn modelId="{4F2E40E6-75D1-448B-A121-707C1981D13E}" srcId="{0157A3E8-5FF4-416D-8151-43ADDBB5D0D2}" destId="{D69C7572-AC5D-435A-908F-C21E97AFC54F}" srcOrd="0" destOrd="0" parTransId="{33E39C54-197A-4383-B86C-4C5D19C706EE}" sibTransId="{8DC21B53-8F03-43DD-B59F-370A2688EBBB}"/>
    <dgm:cxn modelId="{EAA650F9-ABE4-4C02-A1DE-32977510805E}" type="presOf" srcId="{33E39C54-197A-4383-B86C-4C5D19C706EE}" destId="{B2F98E01-1D37-45A3-9A6B-86924529FA4B}" srcOrd="0" destOrd="0" presId="urn:microsoft.com/office/officeart/2008/layout/HalfCircleOrganizationChart"/>
    <dgm:cxn modelId="{CD14E06D-57F2-4C41-976F-0CA3196999A0}" type="presParOf" srcId="{38594BF2-6B5A-4147-B129-3E1C71BFA7E6}" destId="{50D832BE-6087-4114-AB80-2EA1E316A9DE}" srcOrd="0" destOrd="0" presId="urn:microsoft.com/office/officeart/2008/layout/HalfCircleOrganizationChart"/>
    <dgm:cxn modelId="{670C1FEA-D8EA-413F-B3C9-A596450DA1C0}" type="presParOf" srcId="{50D832BE-6087-4114-AB80-2EA1E316A9DE}" destId="{C45D2A9C-3146-4F49-B8AC-E09D5051B66E}" srcOrd="0" destOrd="0" presId="urn:microsoft.com/office/officeart/2008/layout/HalfCircleOrganizationChart"/>
    <dgm:cxn modelId="{C8F98621-5478-4EF9-9E8B-C1EDDF5CCF46}" type="presParOf" srcId="{C45D2A9C-3146-4F49-B8AC-E09D5051B66E}" destId="{D27AFF0A-1D5E-487F-A022-3A2D2E0E05CB}" srcOrd="0" destOrd="0" presId="urn:microsoft.com/office/officeart/2008/layout/HalfCircleOrganizationChart"/>
    <dgm:cxn modelId="{142C30E5-53DC-46AE-A05F-787A9CFDDEC0}" type="presParOf" srcId="{C45D2A9C-3146-4F49-B8AC-E09D5051B66E}" destId="{1E5F03A0-9326-45D9-B32A-11F75A78130C}" srcOrd="1" destOrd="0" presId="urn:microsoft.com/office/officeart/2008/layout/HalfCircleOrganizationChart"/>
    <dgm:cxn modelId="{4118B381-71F4-4677-A6A9-3D23B323F97E}" type="presParOf" srcId="{C45D2A9C-3146-4F49-B8AC-E09D5051B66E}" destId="{3D8B66BE-CD87-4446-8354-1584303940EB}" srcOrd="2" destOrd="0" presId="urn:microsoft.com/office/officeart/2008/layout/HalfCircleOrganizationChart"/>
    <dgm:cxn modelId="{7585E75D-DD04-4194-A2EA-4B37976B4D84}" type="presParOf" srcId="{C45D2A9C-3146-4F49-B8AC-E09D5051B66E}" destId="{362E0B8A-8D8F-4B74-8C7F-A51BECF7D87D}" srcOrd="3" destOrd="0" presId="urn:microsoft.com/office/officeart/2008/layout/HalfCircleOrganizationChart"/>
    <dgm:cxn modelId="{4FF0164A-45E9-44BF-836C-FE3D2D36C9E1}" type="presParOf" srcId="{50D832BE-6087-4114-AB80-2EA1E316A9DE}" destId="{2E24E499-E8DE-4AAF-AF0C-F29104FEEF89}" srcOrd="1" destOrd="0" presId="urn:microsoft.com/office/officeart/2008/layout/HalfCircleOrganizationChart"/>
    <dgm:cxn modelId="{1288BC99-7F20-42BD-BB72-E759CA17E2BB}" type="presParOf" srcId="{2E24E499-E8DE-4AAF-AF0C-F29104FEEF89}" destId="{B2F98E01-1D37-45A3-9A6B-86924529FA4B}" srcOrd="0" destOrd="0" presId="urn:microsoft.com/office/officeart/2008/layout/HalfCircleOrganizationChart"/>
    <dgm:cxn modelId="{2DD64E05-A4EC-40CF-B30B-89A294CCDFAC}" type="presParOf" srcId="{2E24E499-E8DE-4AAF-AF0C-F29104FEEF89}" destId="{7EA45576-3CAE-4E96-AFD6-7AEC2A5E447A}" srcOrd="1" destOrd="0" presId="urn:microsoft.com/office/officeart/2008/layout/HalfCircleOrganizationChart"/>
    <dgm:cxn modelId="{D482106B-A854-4BCE-AA9B-FFBC06896E21}" type="presParOf" srcId="{7EA45576-3CAE-4E96-AFD6-7AEC2A5E447A}" destId="{76D21120-9FCA-4E08-9514-452ABC44B0D1}" srcOrd="0" destOrd="0" presId="urn:microsoft.com/office/officeart/2008/layout/HalfCircleOrganizationChart"/>
    <dgm:cxn modelId="{2E8C103C-FA4A-49F7-BFDE-B7F6E876405B}" type="presParOf" srcId="{76D21120-9FCA-4E08-9514-452ABC44B0D1}" destId="{51410C52-622C-4E91-B321-D578DB3A80CB}" srcOrd="0" destOrd="0" presId="urn:microsoft.com/office/officeart/2008/layout/HalfCircleOrganizationChart"/>
    <dgm:cxn modelId="{8B6C30DE-6092-48EE-A2A7-665FF73A80AE}" type="presParOf" srcId="{76D21120-9FCA-4E08-9514-452ABC44B0D1}" destId="{04D3F8FC-3E75-4CF0-ACD7-2516E36226F6}" srcOrd="1" destOrd="0" presId="urn:microsoft.com/office/officeart/2008/layout/HalfCircleOrganizationChart"/>
    <dgm:cxn modelId="{5BB841FE-E3D5-4E4C-96A5-197372CF6E8E}" type="presParOf" srcId="{76D21120-9FCA-4E08-9514-452ABC44B0D1}" destId="{FC472F0F-9BFC-4719-8D9C-14EF98E99FCC}" srcOrd="2" destOrd="0" presId="urn:microsoft.com/office/officeart/2008/layout/HalfCircleOrganizationChart"/>
    <dgm:cxn modelId="{57AFAA2C-B415-4278-97F1-993420805C96}" type="presParOf" srcId="{76D21120-9FCA-4E08-9514-452ABC44B0D1}" destId="{BD9CDF9B-A605-4CB3-A68F-51541CB2FD82}" srcOrd="3" destOrd="0" presId="urn:microsoft.com/office/officeart/2008/layout/HalfCircleOrganizationChart"/>
    <dgm:cxn modelId="{C7BA9A8F-878F-4DCF-8C69-06BDF4277BF3}" type="presParOf" srcId="{7EA45576-3CAE-4E96-AFD6-7AEC2A5E447A}" destId="{5E570115-2570-4F84-8F85-006F6C63BCC3}" srcOrd="1" destOrd="0" presId="urn:microsoft.com/office/officeart/2008/layout/HalfCircleOrganizationChart"/>
    <dgm:cxn modelId="{581F355D-91AA-49BE-958B-081E7FB88677}" type="presParOf" srcId="{7EA45576-3CAE-4E96-AFD6-7AEC2A5E447A}" destId="{D1426A47-640D-4E0A-84D7-96B3CF81465A}" srcOrd="2" destOrd="0" presId="urn:microsoft.com/office/officeart/2008/layout/HalfCircleOrganizationChart"/>
    <dgm:cxn modelId="{E5EBA47D-F16C-4297-8B50-B9B5B7AE6F10}" type="presParOf" srcId="{2E24E499-E8DE-4AAF-AF0C-F29104FEEF89}" destId="{4A9F7AD8-AFB2-463A-A172-C599E21C4F4E}" srcOrd="2" destOrd="0" presId="urn:microsoft.com/office/officeart/2008/layout/HalfCircleOrganizationChart"/>
    <dgm:cxn modelId="{0081A14B-FB4F-40B6-AB98-4813299368EA}" type="presParOf" srcId="{2E24E499-E8DE-4AAF-AF0C-F29104FEEF89}" destId="{BC71FE35-72A3-49D7-AE3A-FF92E8589E6B}" srcOrd="3" destOrd="0" presId="urn:microsoft.com/office/officeart/2008/layout/HalfCircleOrganizationChart"/>
    <dgm:cxn modelId="{7AEEED2A-089D-469D-9BDE-4A2D4CD54BF1}" type="presParOf" srcId="{BC71FE35-72A3-49D7-AE3A-FF92E8589E6B}" destId="{96EE4556-82B8-49D2-A00C-710E70B73C0F}" srcOrd="0" destOrd="0" presId="urn:microsoft.com/office/officeart/2008/layout/HalfCircleOrganizationChart"/>
    <dgm:cxn modelId="{80EF3400-9C05-4175-AA3C-151C54CBA309}" type="presParOf" srcId="{96EE4556-82B8-49D2-A00C-710E70B73C0F}" destId="{FCDE0CA4-B292-4024-89F2-777DD6E1E654}" srcOrd="0" destOrd="0" presId="urn:microsoft.com/office/officeart/2008/layout/HalfCircleOrganizationChart"/>
    <dgm:cxn modelId="{ED21BE5B-0E67-43E6-B14F-2B147C760221}" type="presParOf" srcId="{96EE4556-82B8-49D2-A00C-710E70B73C0F}" destId="{DAC4D14E-B72E-4120-BF6D-51C9F2A67543}" srcOrd="1" destOrd="0" presId="urn:microsoft.com/office/officeart/2008/layout/HalfCircleOrganizationChart"/>
    <dgm:cxn modelId="{9816254B-C37D-435F-8437-93276998B0F6}" type="presParOf" srcId="{96EE4556-82B8-49D2-A00C-710E70B73C0F}" destId="{81DCAA6D-0AFE-4E56-9255-31D5E5C97C02}" srcOrd="2" destOrd="0" presId="urn:microsoft.com/office/officeart/2008/layout/HalfCircleOrganizationChart"/>
    <dgm:cxn modelId="{D5B13886-628D-491C-B37D-DB62C9206D66}" type="presParOf" srcId="{96EE4556-82B8-49D2-A00C-710E70B73C0F}" destId="{F51C2E91-A116-4281-BE23-138FBF7FB81F}" srcOrd="3" destOrd="0" presId="urn:microsoft.com/office/officeart/2008/layout/HalfCircleOrganizationChart"/>
    <dgm:cxn modelId="{E5279202-0B8D-4A08-B854-469B26786053}" type="presParOf" srcId="{BC71FE35-72A3-49D7-AE3A-FF92E8589E6B}" destId="{91C52986-1113-4EC9-BCC5-82023DBFAD62}" srcOrd="1" destOrd="0" presId="urn:microsoft.com/office/officeart/2008/layout/HalfCircleOrganizationChart"/>
    <dgm:cxn modelId="{5D024DEB-6760-4837-8875-92F335375428}" type="presParOf" srcId="{BC71FE35-72A3-49D7-AE3A-FF92E8589E6B}" destId="{359A76FF-7FCB-4ECC-8CC1-835A0955A3C2}" srcOrd="2" destOrd="0" presId="urn:microsoft.com/office/officeart/2008/layout/HalfCircleOrganizationChart"/>
    <dgm:cxn modelId="{04766541-8126-4133-8062-C6086B544642}" type="presParOf" srcId="{50D832BE-6087-4114-AB80-2EA1E316A9DE}" destId="{4E4E2266-DB29-4B1B-9FBE-2D4D76709E96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1F9200-285E-423A-8042-D4460BC4A968}" type="doc">
      <dgm:prSet loTypeId="urn:microsoft.com/office/officeart/2005/8/layout/hierarchy6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139DF6A-5063-4D7D-BE72-AA868D21BD21}">
      <dgm:prSet/>
      <dgm:spPr/>
      <dgm:t>
        <a:bodyPr/>
        <a:lstStyle/>
        <a:p>
          <a:pPr rtl="0"/>
          <a:r>
            <a:rPr lang="ru-RU">
              <a:latin typeface="Times New Roman" panose="02020603050405020304" pitchFamily="18" charset="0"/>
              <a:cs typeface="Times New Roman" panose="02020603050405020304" pitchFamily="18" charset="0"/>
            </a:rPr>
            <a:t>Кроме среднесписочной численности, определяется и показатель средней численности работников за какой-либо период. В 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его состав включаются:</a:t>
          </a:r>
        </a:p>
      </dgm:t>
    </dgm:pt>
    <dgm:pt modelId="{B5398265-DB4E-4C01-B6B0-4818AA1ADF4F}" type="parTrans" cxnId="{0727D6C1-EFA6-4EBD-B035-8CA2A8D11C66}">
      <dgm:prSet/>
      <dgm:spPr/>
      <dgm:t>
        <a:bodyPr/>
        <a:lstStyle/>
        <a:p>
          <a:endParaRPr lang="ru-RU"/>
        </a:p>
      </dgm:t>
    </dgm:pt>
    <dgm:pt modelId="{00DDB61C-09A8-4BD2-A25B-9E55F962FAA2}" type="sibTrans" cxnId="{0727D6C1-EFA6-4EBD-B035-8CA2A8D11C66}">
      <dgm:prSet/>
      <dgm:spPr/>
      <dgm:t>
        <a:bodyPr/>
        <a:lstStyle/>
        <a:p>
          <a:endParaRPr lang="ru-RU"/>
        </a:p>
      </dgm:t>
    </dgm:pt>
    <dgm:pt modelId="{BC45397E-9F20-4863-854A-A25F13056195}">
      <dgm:prSet custT="1"/>
      <dgm:spPr/>
      <dgm:t>
        <a:bodyPr/>
        <a:lstStyle/>
        <a:p>
          <a:pPr rtl="0"/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- среднесписочная численность работников;</a:t>
          </a:r>
        </a:p>
      </dgm:t>
    </dgm:pt>
    <dgm:pt modelId="{1C2A46BA-A1A3-4779-A449-79C1F0494EC4}" type="parTrans" cxnId="{E6CBCA79-D1D8-49CA-A863-F139A35F3D38}">
      <dgm:prSet/>
      <dgm:spPr/>
      <dgm:t>
        <a:bodyPr/>
        <a:lstStyle/>
        <a:p>
          <a:endParaRPr lang="ru-RU"/>
        </a:p>
      </dgm:t>
    </dgm:pt>
    <dgm:pt modelId="{FC20F35D-EFCD-4EB5-9C1A-01714CBE834F}" type="sibTrans" cxnId="{E6CBCA79-D1D8-49CA-A863-F139A35F3D38}">
      <dgm:prSet/>
      <dgm:spPr/>
      <dgm:t>
        <a:bodyPr/>
        <a:lstStyle/>
        <a:p>
          <a:endParaRPr lang="ru-RU"/>
        </a:p>
      </dgm:t>
    </dgm:pt>
    <dgm:pt modelId="{FD50BBE9-7A66-4AB9-9DF5-5A88A3A93373}">
      <dgm:prSet custT="1"/>
      <dgm:spPr/>
      <dgm:t>
        <a:bodyPr/>
        <a:lstStyle/>
        <a:p>
          <a:pPr rtl="0"/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- средняя численность внешних совместителей;</a:t>
          </a:r>
        </a:p>
      </dgm:t>
    </dgm:pt>
    <dgm:pt modelId="{4056D92A-6E81-4FDB-B29D-5C4F54674974}" type="parTrans" cxnId="{7F133067-B51E-4D55-9701-651A7064BEFD}">
      <dgm:prSet/>
      <dgm:spPr/>
      <dgm:t>
        <a:bodyPr/>
        <a:lstStyle/>
        <a:p>
          <a:endParaRPr lang="ru-RU"/>
        </a:p>
      </dgm:t>
    </dgm:pt>
    <dgm:pt modelId="{F1D9FA3B-BD77-41DF-A5B4-B1BED37B4D48}" type="sibTrans" cxnId="{7F133067-B51E-4D55-9701-651A7064BEFD}">
      <dgm:prSet/>
      <dgm:spPr/>
      <dgm:t>
        <a:bodyPr/>
        <a:lstStyle/>
        <a:p>
          <a:endParaRPr lang="ru-RU"/>
        </a:p>
      </dgm:t>
    </dgm:pt>
    <dgm:pt modelId="{CEF2197D-3866-4C31-8715-F080489C914B}">
      <dgm:prSet custT="1"/>
      <dgm:spPr/>
      <dgm:t>
        <a:bodyPr/>
        <a:lstStyle/>
        <a:p>
          <a:pPr algn="ctr" rtl="0"/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- средняя численность работников, выполнявших работы по  договорам гражданско-правового  характера.</a:t>
          </a:r>
        </a:p>
      </dgm:t>
    </dgm:pt>
    <dgm:pt modelId="{C6D3523C-EAEC-41B9-A002-CF5C9E09F9DB}" type="parTrans" cxnId="{8CDCC6F3-20D4-4C4E-A122-D36AED61D184}">
      <dgm:prSet/>
      <dgm:spPr/>
      <dgm:t>
        <a:bodyPr/>
        <a:lstStyle/>
        <a:p>
          <a:endParaRPr lang="ru-RU"/>
        </a:p>
      </dgm:t>
    </dgm:pt>
    <dgm:pt modelId="{FA72E775-65BE-4394-AC3D-367984A738D2}" type="sibTrans" cxnId="{8CDCC6F3-20D4-4C4E-A122-D36AED61D184}">
      <dgm:prSet/>
      <dgm:spPr/>
      <dgm:t>
        <a:bodyPr/>
        <a:lstStyle/>
        <a:p>
          <a:endParaRPr lang="ru-RU"/>
        </a:p>
      </dgm:t>
    </dgm:pt>
    <dgm:pt modelId="{FA2AE2A2-74B9-4677-81E5-A2B25CA2C88F}" type="pres">
      <dgm:prSet presAssocID="{5B1F9200-285E-423A-8042-D4460BC4A968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FBCE4D6-7815-4EBC-8C38-F56A66B94474}" type="pres">
      <dgm:prSet presAssocID="{5B1F9200-285E-423A-8042-D4460BC4A968}" presName="hierFlow" presStyleCnt="0"/>
      <dgm:spPr/>
    </dgm:pt>
    <dgm:pt modelId="{FF7530A0-A3F4-42F2-9FA9-C89E7502482B}" type="pres">
      <dgm:prSet presAssocID="{5B1F9200-285E-423A-8042-D4460BC4A968}" presName="firstBuf" presStyleCnt="0"/>
      <dgm:spPr/>
    </dgm:pt>
    <dgm:pt modelId="{4EB070A5-1975-4C9B-AA64-846E99CD2E9C}" type="pres">
      <dgm:prSet presAssocID="{5B1F9200-285E-423A-8042-D4460BC4A968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F5FD764D-B875-4087-8D7B-A7166231A8FB}" type="pres">
      <dgm:prSet presAssocID="{1139DF6A-5063-4D7D-BE72-AA868D21BD21}" presName="Name14" presStyleCnt="0"/>
      <dgm:spPr/>
    </dgm:pt>
    <dgm:pt modelId="{EBB123BA-7FFC-4765-914E-DDD69147ECEA}" type="pres">
      <dgm:prSet presAssocID="{1139DF6A-5063-4D7D-BE72-AA868D21BD21}" presName="level1Shape" presStyleLbl="node0" presStyleIdx="0" presStyleCnt="1">
        <dgm:presLayoutVars>
          <dgm:chPref val="3"/>
        </dgm:presLayoutVars>
      </dgm:prSet>
      <dgm:spPr/>
    </dgm:pt>
    <dgm:pt modelId="{4E27277D-E6D5-48CD-A668-EF597B753ABA}" type="pres">
      <dgm:prSet presAssocID="{1139DF6A-5063-4D7D-BE72-AA868D21BD21}" presName="hierChild2" presStyleCnt="0"/>
      <dgm:spPr/>
    </dgm:pt>
    <dgm:pt modelId="{23A10C57-8DBC-4777-8C9C-92AF1ED93019}" type="pres">
      <dgm:prSet presAssocID="{5B1F9200-285E-423A-8042-D4460BC4A968}" presName="bgShapesFlow" presStyleCnt="0"/>
      <dgm:spPr/>
    </dgm:pt>
    <dgm:pt modelId="{71E38F34-F1C6-4A2B-90DD-21195DFB6E4F}" type="pres">
      <dgm:prSet presAssocID="{BC45397E-9F20-4863-854A-A25F13056195}" presName="rectComp" presStyleCnt="0"/>
      <dgm:spPr/>
    </dgm:pt>
    <dgm:pt modelId="{C6DF861A-74A8-4AF3-B734-579A47BA3E1F}" type="pres">
      <dgm:prSet presAssocID="{BC45397E-9F20-4863-854A-A25F13056195}" presName="bgRect" presStyleLbl="bgShp" presStyleIdx="0" presStyleCnt="3"/>
      <dgm:spPr/>
    </dgm:pt>
    <dgm:pt modelId="{A35F848E-4C57-4BBC-BC7C-D4DEB0AF3927}" type="pres">
      <dgm:prSet presAssocID="{BC45397E-9F20-4863-854A-A25F13056195}" presName="bgRectTx" presStyleLbl="bgShp" presStyleIdx="0" presStyleCnt="3">
        <dgm:presLayoutVars>
          <dgm:bulletEnabled val="1"/>
        </dgm:presLayoutVars>
      </dgm:prSet>
      <dgm:spPr/>
    </dgm:pt>
    <dgm:pt modelId="{28A1B050-731A-4793-B907-9FD874D68364}" type="pres">
      <dgm:prSet presAssocID="{BC45397E-9F20-4863-854A-A25F13056195}" presName="spComp" presStyleCnt="0"/>
      <dgm:spPr/>
    </dgm:pt>
    <dgm:pt modelId="{2C63A731-B11B-47EB-91F8-4B6ECBAEE7E9}" type="pres">
      <dgm:prSet presAssocID="{BC45397E-9F20-4863-854A-A25F13056195}" presName="vSp" presStyleCnt="0"/>
      <dgm:spPr/>
    </dgm:pt>
    <dgm:pt modelId="{C8714518-06DA-43D9-B2FC-897BA98B3C97}" type="pres">
      <dgm:prSet presAssocID="{FD50BBE9-7A66-4AB9-9DF5-5A88A3A93373}" presName="rectComp" presStyleCnt="0"/>
      <dgm:spPr/>
    </dgm:pt>
    <dgm:pt modelId="{4DB6F178-8925-44FB-B6E1-00797AF27D82}" type="pres">
      <dgm:prSet presAssocID="{FD50BBE9-7A66-4AB9-9DF5-5A88A3A93373}" presName="bgRect" presStyleLbl="bgShp" presStyleIdx="1" presStyleCnt="3"/>
      <dgm:spPr/>
    </dgm:pt>
    <dgm:pt modelId="{6EBD5E3D-BFA9-4180-86B0-B401E1A0FFFE}" type="pres">
      <dgm:prSet presAssocID="{FD50BBE9-7A66-4AB9-9DF5-5A88A3A93373}" presName="bgRectTx" presStyleLbl="bgShp" presStyleIdx="1" presStyleCnt="3">
        <dgm:presLayoutVars>
          <dgm:bulletEnabled val="1"/>
        </dgm:presLayoutVars>
      </dgm:prSet>
      <dgm:spPr/>
    </dgm:pt>
    <dgm:pt modelId="{43ED8471-2939-41AC-B2FE-E1901C674580}" type="pres">
      <dgm:prSet presAssocID="{FD50BBE9-7A66-4AB9-9DF5-5A88A3A93373}" presName="spComp" presStyleCnt="0"/>
      <dgm:spPr/>
    </dgm:pt>
    <dgm:pt modelId="{16D72883-E7A0-44B3-B68B-84DFD57A1B5F}" type="pres">
      <dgm:prSet presAssocID="{FD50BBE9-7A66-4AB9-9DF5-5A88A3A93373}" presName="vSp" presStyleCnt="0"/>
      <dgm:spPr/>
    </dgm:pt>
    <dgm:pt modelId="{A140DF85-1B1A-4B2D-B2A5-021BF91BDC7D}" type="pres">
      <dgm:prSet presAssocID="{CEF2197D-3866-4C31-8715-F080489C914B}" presName="rectComp" presStyleCnt="0"/>
      <dgm:spPr/>
    </dgm:pt>
    <dgm:pt modelId="{16651EBE-D8BE-4243-BBAF-0A6F5E9BD6B0}" type="pres">
      <dgm:prSet presAssocID="{CEF2197D-3866-4C31-8715-F080489C914B}" presName="bgRect" presStyleLbl="bgShp" presStyleIdx="2" presStyleCnt="3"/>
      <dgm:spPr/>
    </dgm:pt>
    <dgm:pt modelId="{4D16D5EB-1977-4756-BB38-151B1215BE99}" type="pres">
      <dgm:prSet presAssocID="{CEF2197D-3866-4C31-8715-F080489C914B}" presName="bgRectTx" presStyleLbl="bgShp" presStyleIdx="2" presStyleCnt="3">
        <dgm:presLayoutVars>
          <dgm:bulletEnabled val="1"/>
        </dgm:presLayoutVars>
      </dgm:prSet>
      <dgm:spPr/>
    </dgm:pt>
  </dgm:ptLst>
  <dgm:cxnLst>
    <dgm:cxn modelId="{0607A837-9E07-4343-8A4D-A7BE89D5677E}" type="presOf" srcId="{FD50BBE9-7A66-4AB9-9DF5-5A88A3A93373}" destId="{4DB6F178-8925-44FB-B6E1-00797AF27D82}" srcOrd="0" destOrd="0" presId="urn:microsoft.com/office/officeart/2005/8/layout/hierarchy6"/>
    <dgm:cxn modelId="{7F133067-B51E-4D55-9701-651A7064BEFD}" srcId="{5B1F9200-285E-423A-8042-D4460BC4A968}" destId="{FD50BBE9-7A66-4AB9-9DF5-5A88A3A93373}" srcOrd="2" destOrd="0" parTransId="{4056D92A-6E81-4FDB-B29D-5C4F54674974}" sibTransId="{F1D9FA3B-BD77-41DF-A5B4-B1BED37B4D48}"/>
    <dgm:cxn modelId="{E6CBCA79-D1D8-49CA-A863-F139A35F3D38}" srcId="{5B1F9200-285E-423A-8042-D4460BC4A968}" destId="{BC45397E-9F20-4863-854A-A25F13056195}" srcOrd="1" destOrd="0" parTransId="{1C2A46BA-A1A3-4779-A449-79C1F0494EC4}" sibTransId="{FC20F35D-EFCD-4EB5-9C1A-01714CBE834F}"/>
    <dgm:cxn modelId="{CAA38F87-0533-4A30-8B4B-8FCC5F31A4EE}" type="presOf" srcId="{BC45397E-9F20-4863-854A-A25F13056195}" destId="{A35F848E-4C57-4BBC-BC7C-D4DEB0AF3927}" srcOrd="1" destOrd="0" presId="urn:microsoft.com/office/officeart/2005/8/layout/hierarchy6"/>
    <dgm:cxn modelId="{9BB9149F-D7D4-4501-9BD6-99BBBB651B1F}" type="presOf" srcId="{CEF2197D-3866-4C31-8715-F080489C914B}" destId="{4D16D5EB-1977-4756-BB38-151B1215BE99}" srcOrd="1" destOrd="0" presId="urn:microsoft.com/office/officeart/2005/8/layout/hierarchy6"/>
    <dgm:cxn modelId="{20717BA0-D04A-4D69-AB96-BCA7F3D6811E}" type="presOf" srcId="{1139DF6A-5063-4D7D-BE72-AA868D21BD21}" destId="{EBB123BA-7FFC-4765-914E-DDD69147ECEA}" srcOrd="0" destOrd="0" presId="urn:microsoft.com/office/officeart/2005/8/layout/hierarchy6"/>
    <dgm:cxn modelId="{32E8C8B1-5EF3-478F-A705-C718502F1B21}" type="presOf" srcId="{BC45397E-9F20-4863-854A-A25F13056195}" destId="{C6DF861A-74A8-4AF3-B734-579A47BA3E1F}" srcOrd="0" destOrd="0" presId="urn:microsoft.com/office/officeart/2005/8/layout/hierarchy6"/>
    <dgm:cxn modelId="{0727D6C1-EFA6-4EBD-B035-8CA2A8D11C66}" srcId="{5B1F9200-285E-423A-8042-D4460BC4A968}" destId="{1139DF6A-5063-4D7D-BE72-AA868D21BD21}" srcOrd="0" destOrd="0" parTransId="{B5398265-DB4E-4C01-B6B0-4818AA1ADF4F}" sibTransId="{00DDB61C-09A8-4BD2-A25B-9E55F962FAA2}"/>
    <dgm:cxn modelId="{7D7439C4-BCAC-49F7-8803-F7FDBBFBDF14}" type="presOf" srcId="{CEF2197D-3866-4C31-8715-F080489C914B}" destId="{16651EBE-D8BE-4243-BBAF-0A6F5E9BD6B0}" srcOrd="0" destOrd="0" presId="urn:microsoft.com/office/officeart/2005/8/layout/hierarchy6"/>
    <dgm:cxn modelId="{D55BE0D2-3B60-4101-9A1F-5759658AB10C}" type="presOf" srcId="{FD50BBE9-7A66-4AB9-9DF5-5A88A3A93373}" destId="{6EBD5E3D-BFA9-4180-86B0-B401E1A0FFFE}" srcOrd="1" destOrd="0" presId="urn:microsoft.com/office/officeart/2005/8/layout/hierarchy6"/>
    <dgm:cxn modelId="{49BA64E7-6E1E-453E-AE1D-74AC11C609E3}" type="presOf" srcId="{5B1F9200-285E-423A-8042-D4460BC4A968}" destId="{FA2AE2A2-74B9-4677-81E5-A2B25CA2C88F}" srcOrd="0" destOrd="0" presId="urn:microsoft.com/office/officeart/2005/8/layout/hierarchy6"/>
    <dgm:cxn modelId="{8CDCC6F3-20D4-4C4E-A122-D36AED61D184}" srcId="{5B1F9200-285E-423A-8042-D4460BC4A968}" destId="{CEF2197D-3866-4C31-8715-F080489C914B}" srcOrd="3" destOrd="0" parTransId="{C6D3523C-EAEC-41B9-A002-CF5C9E09F9DB}" sibTransId="{FA72E775-65BE-4394-AC3D-367984A738D2}"/>
    <dgm:cxn modelId="{9F68B52D-5CBF-42BF-A21D-4AB033583664}" type="presParOf" srcId="{FA2AE2A2-74B9-4677-81E5-A2B25CA2C88F}" destId="{FFBCE4D6-7815-4EBC-8C38-F56A66B94474}" srcOrd="0" destOrd="0" presId="urn:microsoft.com/office/officeart/2005/8/layout/hierarchy6"/>
    <dgm:cxn modelId="{B8389150-B83D-48A6-B78E-0009E7B1BBC8}" type="presParOf" srcId="{FFBCE4D6-7815-4EBC-8C38-F56A66B94474}" destId="{FF7530A0-A3F4-42F2-9FA9-C89E7502482B}" srcOrd="0" destOrd="0" presId="urn:microsoft.com/office/officeart/2005/8/layout/hierarchy6"/>
    <dgm:cxn modelId="{63B8DE47-E22A-41BC-926B-8F79BC656729}" type="presParOf" srcId="{FFBCE4D6-7815-4EBC-8C38-F56A66B94474}" destId="{4EB070A5-1975-4C9B-AA64-846E99CD2E9C}" srcOrd="1" destOrd="0" presId="urn:microsoft.com/office/officeart/2005/8/layout/hierarchy6"/>
    <dgm:cxn modelId="{760EFD05-ABA8-4895-B460-1E79DC515308}" type="presParOf" srcId="{4EB070A5-1975-4C9B-AA64-846E99CD2E9C}" destId="{F5FD764D-B875-4087-8D7B-A7166231A8FB}" srcOrd="0" destOrd="0" presId="urn:microsoft.com/office/officeart/2005/8/layout/hierarchy6"/>
    <dgm:cxn modelId="{5F709A89-5CB0-4C64-80D8-50AC1D5937B1}" type="presParOf" srcId="{F5FD764D-B875-4087-8D7B-A7166231A8FB}" destId="{EBB123BA-7FFC-4765-914E-DDD69147ECEA}" srcOrd="0" destOrd="0" presId="urn:microsoft.com/office/officeart/2005/8/layout/hierarchy6"/>
    <dgm:cxn modelId="{E9DDA71E-76FD-4B4E-8A88-5EF5456E875F}" type="presParOf" srcId="{F5FD764D-B875-4087-8D7B-A7166231A8FB}" destId="{4E27277D-E6D5-48CD-A668-EF597B753ABA}" srcOrd="1" destOrd="0" presId="urn:microsoft.com/office/officeart/2005/8/layout/hierarchy6"/>
    <dgm:cxn modelId="{DEA0E67F-A9C6-42FF-9941-CECBFA2C7135}" type="presParOf" srcId="{FA2AE2A2-74B9-4677-81E5-A2B25CA2C88F}" destId="{23A10C57-8DBC-4777-8C9C-92AF1ED93019}" srcOrd="1" destOrd="0" presId="urn:microsoft.com/office/officeart/2005/8/layout/hierarchy6"/>
    <dgm:cxn modelId="{A55C801F-B051-41D7-BF1C-5F18182199EF}" type="presParOf" srcId="{23A10C57-8DBC-4777-8C9C-92AF1ED93019}" destId="{71E38F34-F1C6-4A2B-90DD-21195DFB6E4F}" srcOrd="0" destOrd="0" presId="urn:microsoft.com/office/officeart/2005/8/layout/hierarchy6"/>
    <dgm:cxn modelId="{71502BB9-2320-45B6-9993-ACFBDB22403C}" type="presParOf" srcId="{71E38F34-F1C6-4A2B-90DD-21195DFB6E4F}" destId="{C6DF861A-74A8-4AF3-B734-579A47BA3E1F}" srcOrd="0" destOrd="0" presId="urn:microsoft.com/office/officeart/2005/8/layout/hierarchy6"/>
    <dgm:cxn modelId="{AA3D4D27-FB53-4197-9A15-94F4D5F380F4}" type="presParOf" srcId="{71E38F34-F1C6-4A2B-90DD-21195DFB6E4F}" destId="{A35F848E-4C57-4BBC-BC7C-D4DEB0AF3927}" srcOrd="1" destOrd="0" presId="urn:microsoft.com/office/officeart/2005/8/layout/hierarchy6"/>
    <dgm:cxn modelId="{4271E5BC-76D5-44EC-8705-EA6AF9BCA071}" type="presParOf" srcId="{23A10C57-8DBC-4777-8C9C-92AF1ED93019}" destId="{28A1B050-731A-4793-B907-9FD874D68364}" srcOrd="1" destOrd="0" presId="urn:microsoft.com/office/officeart/2005/8/layout/hierarchy6"/>
    <dgm:cxn modelId="{BB67563E-100F-4175-80F3-E4A6CB6BC6F1}" type="presParOf" srcId="{28A1B050-731A-4793-B907-9FD874D68364}" destId="{2C63A731-B11B-47EB-91F8-4B6ECBAEE7E9}" srcOrd="0" destOrd="0" presId="urn:microsoft.com/office/officeart/2005/8/layout/hierarchy6"/>
    <dgm:cxn modelId="{A92B23B1-1303-400B-BB66-46341D16C7C1}" type="presParOf" srcId="{23A10C57-8DBC-4777-8C9C-92AF1ED93019}" destId="{C8714518-06DA-43D9-B2FC-897BA98B3C97}" srcOrd="2" destOrd="0" presId="urn:microsoft.com/office/officeart/2005/8/layout/hierarchy6"/>
    <dgm:cxn modelId="{262F61FC-A635-4F54-BD09-0ED90CCC680B}" type="presParOf" srcId="{C8714518-06DA-43D9-B2FC-897BA98B3C97}" destId="{4DB6F178-8925-44FB-B6E1-00797AF27D82}" srcOrd="0" destOrd="0" presId="urn:microsoft.com/office/officeart/2005/8/layout/hierarchy6"/>
    <dgm:cxn modelId="{9519B417-0143-45B7-8BE8-92143914C118}" type="presParOf" srcId="{C8714518-06DA-43D9-B2FC-897BA98B3C97}" destId="{6EBD5E3D-BFA9-4180-86B0-B401E1A0FFFE}" srcOrd="1" destOrd="0" presId="urn:microsoft.com/office/officeart/2005/8/layout/hierarchy6"/>
    <dgm:cxn modelId="{B9B5750B-A60C-4A7A-9FDB-39D4884266F2}" type="presParOf" srcId="{23A10C57-8DBC-4777-8C9C-92AF1ED93019}" destId="{43ED8471-2939-41AC-B2FE-E1901C674580}" srcOrd="3" destOrd="0" presId="urn:microsoft.com/office/officeart/2005/8/layout/hierarchy6"/>
    <dgm:cxn modelId="{6D2D50E2-87FA-4CF7-BC22-0B3B137EFEE4}" type="presParOf" srcId="{43ED8471-2939-41AC-B2FE-E1901C674580}" destId="{16D72883-E7A0-44B3-B68B-84DFD57A1B5F}" srcOrd="0" destOrd="0" presId="urn:microsoft.com/office/officeart/2005/8/layout/hierarchy6"/>
    <dgm:cxn modelId="{F1F42065-1A95-42F2-AABE-5F3CC54F7A31}" type="presParOf" srcId="{23A10C57-8DBC-4777-8C9C-92AF1ED93019}" destId="{A140DF85-1B1A-4B2D-B2A5-021BF91BDC7D}" srcOrd="4" destOrd="0" presId="urn:microsoft.com/office/officeart/2005/8/layout/hierarchy6"/>
    <dgm:cxn modelId="{36009D58-259B-49D0-ACDE-0C17700F2036}" type="presParOf" srcId="{A140DF85-1B1A-4B2D-B2A5-021BF91BDC7D}" destId="{16651EBE-D8BE-4243-BBAF-0A6F5E9BD6B0}" srcOrd="0" destOrd="0" presId="urn:microsoft.com/office/officeart/2005/8/layout/hierarchy6"/>
    <dgm:cxn modelId="{A51203E7-C144-4490-9CEC-D3A4A07D5439}" type="presParOf" srcId="{A140DF85-1B1A-4B2D-B2A5-021BF91BDC7D}" destId="{4D16D5EB-1977-4756-BB38-151B1215BE99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90826B0-D47C-47B8-AB0C-18BE198B8F97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109D9820-6B26-4FFD-B280-A2194DF0D405}">
      <dgm:prSet/>
      <dgm:spPr/>
      <dgm:t>
        <a:bodyPr/>
        <a:lstStyle/>
        <a:p>
          <a:pPr rtl="0"/>
          <a:r>
            <a:rPr lang="ru-RU"/>
            <a:t>При этом следует отметить, что среднесписочная численность  составляет почти 96%  от средней численности.</a:t>
          </a:r>
        </a:p>
      </dgm:t>
    </dgm:pt>
    <dgm:pt modelId="{32DBFCF6-E3B7-44E2-9B11-33CF012B8A01}" type="parTrans" cxnId="{F7B4FDA1-D2C4-4AF4-BD2D-EFE00A4831A6}">
      <dgm:prSet/>
      <dgm:spPr/>
      <dgm:t>
        <a:bodyPr/>
        <a:lstStyle/>
        <a:p>
          <a:endParaRPr lang="ru-RU"/>
        </a:p>
      </dgm:t>
    </dgm:pt>
    <dgm:pt modelId="{B358BB79-7C30-4073-8408-BCDB72CF9037}" type="sibTrans" cxnId="{F7B4FDA1-D2C4-4AF4-BD2D-EFE00A4831A6}">
      <dgm:prSet/>
      <dgm:spPr/>
      <dgm:t>
        <a:bodyPr/>
        <a:lstStyle/>
        <a:p>
          <a:endParaRPr lang="ru-RU"/>
        </a:p>
      </dgm:t>
    </dgm:pt>
    <dgm:pt modelId="{BF6E47AB-343A-4903-BFFE-8BF20FA3407D}" type="pres">
      <dgm:prSet presAssocID="{990826B0-D47C-47B8-AB0C-18BE198B8F97}" presName="Name0" presStyleCnt="0">
        <dgm:presLayoutVars>
          <dgm:chMax/>
          <dgm:chPref/>
          <dgm:dir/>
        </dgm:presLayoutVars>
      </dgm:prSet>
      <dgm:spPr/>
    </dgm:pt>
    <dgm:pt modelId="{F9EC39AF-2015-4A6C-B7C0-D46FC93927D8}" type="pres">
      <dgm:prSet presAssocID="{109D9820-6B26-4FFD-B280-A2194DF0D405}" presName="parenttextcomposite" presStyleCnt="0"/>
      <dgm:spPr/>
    </dgm:pt>
    <dgm:pt modelId="{084AE00F-DA09-4C18-A524-41F776397604}" type="pres">
      <dgm:prSet presAssocID="{109D9820-6B26-4FFD-B280-A2194DF0D405}" presName="parenttext" presStyleLbl="revTx" presStyleIdx="0" presStyleCnt="1">
        <dgm:presLayoutVars>
          <dgm:chMax/>
          <dgm:chPref val="2"/>
          <dgm:bulletEnabled val="1"/>
        </dgm:presLayoutVars>
      </dgm:prSet>
      <dgm:spPr/>
    </dgm:pt>
    <dgm:pt modelId="{ADA17A51-30CB-40AE-B30B-B459FF144456}" type="pres">
      <dgm:prSet presAssocID="{109D9820-6B26-4FFD-B280-A2194DF0D405}" presName="parallelogramComposite" presStyleCnt="0"/>
      <dgm:spPr/>
    </dgm:pt>
    <dgm:pt modelId="{1E6E0353-5843-4FC7-B980-A6709D83EA01}" type="pres">
      <dgm:prSet presAssocID="{109D9820-6B26-4FFD-B280-A2194DF0D405}" presName="parallelogram1" presStyleLbl="alignNode1" presStyleIdx="0" presStyleCnt="7"/>
      <dgm:spPr/>
    </dgm:pt>
    <dgm:pt modelId="{A809EC59-2A6A-4522-9195-5A64D6BE4EF1}" type="pres">
      <dgm:prSet presAssocID="{109D9820-6B26-4FFD-B280-A2194DF0D405}" presName="parallelogram2" presStyleLbl="alignNode1" presStyleIdx="1" presStyleCnt="7"/>
      <dgm:spPr/>
    </dgm:pt>
    <dgm:pt modelId="{2F99B40E-A5E5-4644-9FB3-57D498270637}" type="pres">
      <dgm:prSet presAssocID="{109D9820-6B26-4FFD-B280-A2194DF0D405}" presName="parallelogram3" presStyleLbl="alignNode1" presStyleIdx="2" presStyleCnt="7"/>
      <dgm:spPr/>
    </dgm:pt>
    <dgm:pt modelId="{7CED3A03-CC2B-49B2-BDBF-3EDC08B9E35E}" type="pres">
      <dgm:prSet presAssocID="{109D9820-6B26-4FFD-B280-A2194DF0D405}" presName="parallelogram4" presStyleLbl="alignNode1" presStyleIdx="3" presStyleCnt="7"/>
      <dgm:spPr/>
    </dgm:pt>
    <dgm:pt modelId="{03890CF9-C14A-4611-A5B9-D568B422D8AA}" type="pres">
      <dgm:prSet presAssocID="{109D9820-6B26-4FFD-B280-A2194DF0D405}" presName="parallelogram5" presStyleLbl="alignNode1" presStyleIdx="4" presStyleCnt="7"/>
      <dgm:spPr/>
    </dgm:pt>
    <dgm:pt modelId="{BCDD2ADA-ED72-4E81-9E76-138E9936DF76}" type="pres">
      <dgm:prSet presAssocID="{109D9820-6B26-4FFD-B280-A2194DF0D405}" presName="parallelogram6" presStyleLbl="alignNode1" presStyleIdx="5" presStyleCnt="7"/>
      <dgm:spPr/>
    </dgm:pt>
    <dgm:pt modelId="{27DBE0C3-7B00-4EEB-B3F2-F078BDF29FFE}" type="pres">
      <dgm:prSet presAssocID="{109D9820-6B26-4FFD-B280-A2194DF0D405}" presName="parallelogram7" presStyleLbl="alignNode1" presStyleIdx="6" presStyleCnt="7"/>
      <dgm:spPr/>
    </dgm:pt>
  </dgm:ptLst>
  <dgm:cxnLst>
    <dgm:cxn modelId="{C2138C6C-9736-4B10-8CF3-2131D12BED01}" type="presOf" srcId="{990826B0-D47C-47B8-AB0C-18BE198B8F97}" destId="{BF6E47AB-343A-4903-BFFE-8BF20FA3407D}" srcOrd="0" destOrd="0" presId="urn:microsoft.com/office/officeart/2008/layout/VerticalAccentList"/>
    <dgm:cxn modelId="{5BDE6D8F-781F-479C-AFB7-9568451BE370}" type="presOf" srcId="{109D9820-6B26-4FFD-B280-A2194DF0D405}" destId="{084AE00F-DA09-4C18-A524-41F776397604}" srcOrd="0" destOrd="0" presId="urn:microsoft.com/office/officeart/2008/layout/VerticalAccentList"/>
    <dgm:cxn modelId="{F7B4FDA1-D2C4-4AF4-BD2D-EFE00A4831A6}" srcId="{990826B0-D47C-47B8-AB0C-18BE198B8F97}" destId="{109D9820-6B26-4FFD-B280-A2194DF0D405}" srcOrd="0" destOrd="0" parTransId="{32DBFCF6-E3B7-44E2-9B11-33CF012B8A01}" sibTransId="{B358BB79-7C30-4073-8408-BCDB72CF9037}"/>
    <dgm:cxn modelId="{981343DC-8436-4D4A-930E-4A1F3383D1E5}" type="presParOf" srcId="{BF6E47AB-343A-4903-BFFE-8BF20FA3407D}" destId="{F9EC39AF-2015-4A6C-B7C0-D46FC93927D8}" srcOrd="0" destOrd="0" presId="urn:microsoft.com/office/officeart/2008/layout/VerticalAccentList"/>
    <dgm:cxn modelId="{D7BE53FB-989A-443F-949B-936264BD3F9F}" type="presParOf" srcId="{F9EC39AF-2015-4A6C-B7C0-D46FC93927D8}" destId="{084AE00F-DA09-4C18-A524-41F776397604}" srcOrd="0" destOrd="0" presId="urn:microsoft.com/office/officeart/2008/layout/VerticalAccentList"/>
    <dgm:cxn modelId="{323FE040-AA14-419C-94AE-A761BBCC53C0}" type="presParOf" srcId="{BF6E47AB-343A-4903-BFFE-8BF20FA3407D}" destId="{ADA17A51-30CB-40AE-B30B-B459FF144456}" srcOrd="1" destOrd="0" presId="urn:microsoft.com/office/officeart/2008/layout/VerticalAccentList"/>
    <dgm:cxn modelId="{9FA45C2D-B76D-43E2-AC0D-CC73FAB89C5C}" type="presParOf" srcId="{ADA17A51-30CB-40AE-B30B-B459FF144456}" destId="{1E6E0353-5843-4FC7-B980-A6709D83EA01}" srcOrd="0" destOrd="0" presId="urn:microsoft.com/office/officeart/2008/layout/VerticalAccentList"/>
    <dgm:cxn modelId="{07D13ABE-7B9C-48EE-85D9-CE5A25E9B8EA}" type="presParOf" srcId="{ADA17A51-30CB-40AE-B30B-B459FF144456}" destId="{A809EC59-2A6A-4522-9195-5A64D6BE4EF1}" srcOrd="1" destOrd="0" presId="urn:microsoft.com/office/officeart/2008/layout/VerticalAccentList"/>
    <dgm:cxn modelId="{7E84606C-EB6A-475A-A75B-01D264C83C73}" type="presParOf" srcId="{ADA17A51-30CB-40AE-B30B-B459FF144456}" destId="{2F99B40E-A5E5-4644-9FB3-57D498270637}" srcOrd="2" destOrd="0" presId="urn:microsoft.com/office/officeart/2008/layout/VerticalAccentList"/>
    <dgm:cxn modelId="{C185EAFA-2F5B-42FC-B863-FA18EAFF936D}" type="presParOf" srcId="{ADA17A51-30CB-40AE-B30B-B459FF144456}" destId="{7CED3A03-CC2B-49B2-BDBF-3EDC08B9E35E}" srcOrd="3" destOrd="0" presId="urn:microsoft.com/office/officeart/2008/layout/VerticalAccentList"/>
    <dgm:cxn modelId="{E673B74E-1D01-412B-89AC-A2471486A58B}" type="presParOf" srcId="{ADA17A51-30CB-40AE-B30B-B459FF144456}" destId="{03890CF9-C14A-4611-A5B9-D568B422D8AA}" srcOrd="4" destOrd="0" presId="urn:microsoft.com/office/officeart/2008/layout/VerticalAccentList"/>
    <dgm:cxn modelId="{5A51FB53-8F97-44B8-87B6-AA696742DC93}" type="presParOf" srcId="{ADA17A51-30CB-40AE-B30B-B459FF144456}" destId="{BCDD2ADA-ED72-4E81-9E76-138E9936DF76}" srcOrd="5" destOrd="0" presId="urn:microsoft.com/office/officeart/2008/layout/VerticalAccentList"/>
    <dgm:cxn modelId="{85EF63B3-8ABB-4C87-9215-D36E925DBB19}" type="presParOf" srcId="{ADA17A51-30CB-40AE-B30B-B459FF144456}" destId="{27DBE0C3-7B00-4EEB-B3F2-F078BDF29FFE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A14A09F-C0F4-4373-9538-32AD8F53953C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7681F59-38E9-4348-BAE8-2ED621659C45}">
      <dgm:prSet phldrT="[Текст]" custT="1"/>
      <dgm:spPr/>
      <dgm:t>
        <a:bodyPr/>
        <a:lstStyle/>
        <a:p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Решение аналитических задач, стоящих перед  ОАО «РЖД», вызывает необходимость </a:t>
          </a:r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группировки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численности работников по различным признакам:</a:t>
          </a:r>
        </a:p>
      </dgm:t>
    </dgm:pt>
    <dgm:pt modelId="{4E35A7E9-76EE-46EF-AD93-0C332214FCA5}" type="parTrans" cxnId="{7A8B7653-6C10-4317-ACD9-0896E7A856A1}">
      <dgm:prSet/>
      <dgm:spPr/>
      <dgm:t>
        <a:bodyPr/>
        <a:lstStyle/>
        <a:p>
          <a:endParaRPr lang="ru-RU"/>
        </a:p>
      </dgm:t>
    </dgm:pt>
    <dgm:pt modelId="{BA589FB8-E945-43A9-851E-F77C63DDD867}" type="sibTrans" cxnId="{7A8B7653-6C10-4317-ACD9-0896E7A856A1}">
      <dgm:prSet/>
      <dgm:spPr/>
      <dgm:t>
        <a:bodyPr/>
        <a:lstStyle/>
        <a:p>
          <a:endParaRPr lang="ru-RU"/>
        </a:p>
      </dgm:t>
    </dgm:pt>
    <dgm:pt modelId="{0CDDFA9D-2FC8-4E53-9802-BFC5FF4D6211}">
      <dgm:prSet phldrT="[Текст]" custT="1"/>
      <dgm:spPr/>
      <dgm:t>
        <a:bodyPr/>
        <a:lstStyle/>
        <a:p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Видам деятельности</a:t>
          </a:r>
        </a:p>
      </dgm:t>
    </dgm:pt>
    <dgm:pt modelId="{3A979E1E-4486-4AB5-8533-6F6E13370230}" type="parTrans" cxnId="{99D1DD5F-CD6B-4FC5-AFF2-00C62CDA5AD9}">
      <dgm:prSet/>
      <dgm:spPr/>
      <dgm:t>
        <a:bodyPr/>
        <a:lstStyle/>
        <a:p>
          <a:endParaRPr lang="ru-RU"/>
        </a:p>
      </dgm:t>
    </dgm:pt>
    <dgm:pt modelId="{E00AD2B4-03F9-4604-9762-D8AA169F5FE0}" type="sibTrans" cxnId="{99D1DD5F-CD6B-4FC5-AFF2-00C62CDA5AD9}">
      <dgm:prSet/>
      <dgm:spPr/>
      <dgm:t>
        <a:bodyPr/>
        <a:lstStyle/>
        <a:p>
          <a:endParaRPr lang="ru-RU"/>
        </a:p>
      </dgm:t>
    </dgm:pt>
    <dgm:pt modelId="{D08A2CB7-334C-489F-BCBA-3F67F9C417F7}">
      <dgm:prSet phldrT="[Текст]" custT="1"/>
      <dgm:spPr/>
      <dgm:t>
        <a:bodyPr/>
        <a:lstStyle/>
        <a:p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Отраслям хозяйства</a:t>
          </a:r>
        </a:p>
      </dgm:t>
    </dgm:pt>
    <dgm:pt modelId="{F72E3326-5C60-4BF9-9AFC-602BF676835B}" type="parTrans" cxnId="{9BA369A2-CC0D-4530-8AEE-C8D444815E89}">
      <dgm:prSet/>
      <dgm:spPr/>
      <dgm:t>
        <a:bodyPr/>
        <a:lstStyle/>
        <a:p>
          <a:endParaRPr lang="ru-RU"/>
        </a:p>
      </dgm:t>
    </dgm:pt>
    <dgm:pt modelId="{43DFCB67-120E-4959-A0F9-AEE3689BCC13}" type="sibTrans" cxnId="{9BA369A2-CC0D-4530-8AEE-C8D444815E89}">
      <dgm:prSet/>
      <dgm:spPr/>
      <dgm:t>
        <a:bodyPr/>
        <a:lstStyle/>
        <a:p>
          <a:endParaRPr lang="ru-RU"/>
        </a:p>
      </dgm:t>
    </dgm:pt>
    <dgm:pt modelId="{70587DDB-5526-42E6-A80B-98CC35A58827}">
      <dgm:prSet phldrT="[Текст]" custT="1"/>
      <dgm:spPr/>
      <dgm:t>
        <a:bodyPr/>
        <a:lstStyle/>
        <a:p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Производственным группам</a:t>
          </a:r>
        </a:p>
      </dgm:t>
    </dgm:pt>
    <dgm:pt modelId="{66E93BD6-0BDD-4221-9D8E-E73990738608}" type="parTrans" cxnId="{16252D56-F58E-44B1-9F4D-26F9817A3BB0}">
      <dgm:prSet/>
      <dgm:spPr/>
      <dgm:t>
        <a:bodyPr/>
        <a:lstStyle/>
        <a:p>
          <a:endParaRPr lang="ru-RU"/>
        </a:p>
      </dgm:t>
    </dgm:pt>
    <dgm:pt modelId="{2C7138D8-D1AC-43E1-AF22-301548F94C88}" type="sibTrans" cxnId="{16252D56-F58E-44B1-9F4D-26F9817A3BB0}">
      <dgm:prSet/>
      <dgm:spPr/>
      <dgm:t>
        <a:bodyPr/>
        <a:lstStyle/>
        <a:p>
          <a:endParaRPr lang="ru-RU"/>
        </a:p>
      </dgm:t>
    </dgm:pt>
    <dgm:pt modelId="{2FD454A1-76B6-4B05-89F4-087643586B73}">
      <dgm:prSet phldrT="[Текст]" custT="1"/>
      <dgm:spPr/>
      <dgm:t>
        <a:bodyPr/>
        <a:lstStyle/>
        <a:p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Профессиям</a:t>
          </a:r>
        </a:p>
      </dgm:t>
    </dgm:pt>
    <dgm:pt modelId="{DA252A9A-FEF5-4C34-9462-3635D1D42A1F}" type="parTrans" cxnId="{CDC73DAC-78E8-4343-BC93-EBDC3B552CE2}">
      <dgm:prSet/>
      <dgm:spPr/>
      <dgm:t>
        <a:bodyPr/>
        <a:lstStyle/>
        <a:p>
          <a:endParaRPr lang="ru-RU"/>
        </a:p>
      </dgm:t>
    </dgm:pt>
    <dgm:pt modelId="{3C6573C6-EF03-4218-AE43-25872BA6891C}" type="sibTrans" cxnId="{CDC73DAC-78E8-4343-BC93-EBDC3B552CE2}">
      <dgm:prSet/>
      <dgm:spPr/>
      <dgm:t>
        <a:bodyPr/>
        <a:lstStyle/>
        <a:p>
          <a:endParaRPr lang="ru-RU"/>
        </a:p>
      </dgm:t>
    </dgm:pt>
    <dgm:pt modelId="{EED7B179-1CC4-4430-9C20-F8F3FF9CF151}">
      <dgm:prSet phldrT="[Текст]" custT="1"/>
      <dgm:spPr/>
      <dgm:t>
        <a:bodyPr/>
        <a:lstStyle/>
        <a:p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Категориям персонала</a:t>
          </a:r>
        </a:p>
      </dgm:t>
    </dgm:pt>
    <dgm:pt modelId="{ED8245B7-8133-4536-974F-5AE631E42B9F}" type="parTrans" cxnId="{65547A45-35F8-47EF-9054-148D130EE47F}">
      <dgm:prSet/>
      <dgm:spPr/>
      <dgm:t>
        <a:bodyPr/>
        <a:lstStyle/>
        <a:p>
          <a:endParaRPr lang="ru-RU"/>
        </a:p>
      </dgm:t>
    </dgm:pt>
    <dgm:pt modelId="{303F292A-798D-41EF-8876-19138C46EA06}" type="sibTrans" cxnId="{65547A45-35F8-47EF-9054-148D130EE47F}">
      <dgm:prSet/>
      <dgm:spPr/>
      <dgm:t>
        <a:bodyPr/>
        <a:lstStyle/>
        <a:p>
          <a:endParaRPr lang="ru-RU"/>
        </a:p>
      </dgm:t>
    </dgm:pt>
    <dgm:pt modelId="{5648D12B-98AE-425B-B8DC-70900F665D46}" type="pres">
      <dgm:prSet presAssocID="{DA14A09F-C0F4-4373-9538-32AD8F53953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951D1AB-4721-41D9-811C-7BADAF5E637C}" type="pres">
      <dgm:prSet presAssocID="{47681F59-38E9-4348-BAE8-2ED621659C45}" presName="vertOne" presStyleCnt="0"/>
      <dgm:spPr/>
    </dgm:pt>
    <dgm:pt modelId="{69921C34-1D58-45FD-ABB1-3C98E0B290FA}" type="pres">
      <dgm:prSet presAssocID="{47681F59-38E9-4348-BAE8-2ED621659C45}" presName="txOne" presStyleLbl="node0" presStyleIdx="0" presStyleCnt="1">
        <dgm:presLayoutVars>
          <dgm:chPref val="3"/>
        </dgm:presLayoutVars>
      </dgm:prSet>
      <dgm:spPr/>
    </dgm:pt>
    <dgm:pt modelId="{8B08AB9F-6FDC-4C73-AF86-0DAF199AEB49}" type="pres">
      <dgm:prSet presAssocID="{47681F59-38E9-4348-BAE8-2ED621659C45}" presName="parTransOne" presStyleCnt="0"/>
      <dgm:spPr/>
    </dgm:pt>
    <dgm:pt modelId="{44137A91-A649-48F9-95AD-BE2E70A79804}" type="pres">
      <dgm:prSet presAssocID="{47681F59-38E9-4348-BAE8-2ED621659C45}" presName="horzOne" presStyleCnt="0"/>
      <dgm:spPr/>
    </dgm:pt>
    <dgm:pt modelId="{8CD6F521-1D67-4A61-AC1A-45D90316E813}" type="pres">
      <dgm:prSet presAssocID="{0CDDFA9D-2FC8-4E53-9802-BFC5FF4D6211}" presName="vertTwo" presStyleCnt="0"/>
      <dgm:spPr/>
    </dgm:pt>
    <dgm:pt modelId="{A2E1C7DE-6FC7-47CD-A2DE-6662186B5648}" type="pres">
      <dgm:prSet presAssocID="{0CDDFA9D-2FC8-4E53-9802-BFC5FF4D6211}" presName="txTwo" presStyleLbl="node2" presStyleIdx="0" presStyleCnt="5">
        <dgm:presLayoutVars>
          <dgm:chPref val="3"/>
        </dgm:presLayoutVars>
      </dgm:prSet>
      <dgm:spPr/>
    </dgm:pt>
    <dgm:pt modelId="{6423DD57-DFB6-42D2-9C46-E22D9E175D29}" type="pres">
      <dgm:prSet presAssocID="{0CDDFA9D-2FC8-4E53-9802-BFC5FF4D6211}" presName="horzTwo" presStyleCnt="0"/>
      <dgm:spPr/>
    </dgm:pt>
    <dgm:pt modelId="{D72C5D41-E9EB-4719-883B-EE503C8AFB29}" type="pres">
      <dgm:prSet presAssocID="{E00AD2B4-03F9-4604-9762-D8AA169F5FE0}" presName="sibSpaceTwo" presStyleCnt="0"/>
      <dgm:spPr/>
    </dgm:pt>
    <dgm:pt modelId="{9A55A8C0-D6B9-4D63-89C6-03658E5F8AFA}" type="pres">
      <dgm:prSet presAssocID="{D08A2CB7-334C-489F-BCBA-3F67F9C417F7}" presName="vertTwo" presStyleCnt="0"/>
      <dgm:spPr/>
    </dgm:pt>
    <dgm:pt modelId="{A6B622E2-D620-47C3-9378-BB0FEF2BFC55}" type="pres">
      <dgm:prSet presAssocID="{D08A2CB7-334C-489F-BCBA-3F67F9C417F7}" presName="txTwo" presStyleLbl="node2" presStyleIdx="1" presStyleCnt="5">
        <dgm:presLayoutVars>
          <dgm:chPref val="3"/>
        </dgm:presLayoutVars>
      </dgm:prSet>
      <dgm:spPr/>
    </dgm:pt>
    <dgm:pt modelId="{54209A17-8543-44EB-B4FB-D2E704DE5CB6}" type="pres">
      <dgm:prSet presAssocID="{D08A2CB7-334C-489F-BCBA-3F67F9C417F7}" presName="horzTwo" presStyleCnt="0"/>
      <dgm:spPr/>
    </dgm:pt>
    <dgm:pt modelId="{DB434736-27FE-4F3C-B0C4-586459527FF3}" type="pres">
      <dgm:prSet presAssocID="{43DFCB67-120E-4959-A0F9-AEE3689BCC13}" presName="sibSpaceTwo" presStyleCnt="0"/>
      <dgm:spPr/>
    </dgm:pt>
    <dgm:pt modelId="{A370AD14-E0E2-41B2-8090-B68861957082}" type="pres">
      <dgm:prSet presAssocID="{70587DDB-5526-42E6-A80B-98CC35A58827}" presName="vertTwo" presStyleCnt="0"/>
      <dgm:spPr/>
    </dgm:pt>
    <dgm:pt modelId="{C0467ED7-595B-4DEA-B330-0C6CED1DB2F6}" type="pres">
      <dgm:prSet presAssocID="{70587DDB-5526-42E6-A80B-98CC35A58827}" presName="txTwo" presStyleLbl="node2" presStyleIdx="2" presStyleCnt="5">
        <dgm:presLayoutVars>
          <dgm:chPref val="3"/>
        </dgm:presLayoutVars>
      </dgm:prSet>
      <dgm:spPr/>
    </dgm:pt>
    <dgm:pt modelId="{31C7C35D-EC2A-4622-ABBD-27CA9CEF79CD}" type="pres">
      <dgm:prSet presAssocID="{70587DDB-5526-42E6-A80B-98CC35A58827}" presName="horzTwo" presStyleCnt="0"/>
      <dgm:spPr/>
    </dgm:pt>
    <dgm:pt modelId="{152D3A86-C361-40F2-8148-840C81393B17}" type="pres">
      <dgm:prSet presAssocID="{2C7138D8-D1AC-43E1-AF22-301548F94C88}" presName="sibSpaceTwo" presStyleCnt="0"/>
      <dgm:spPr/>
    </dgm:pt>
    <dgm:pt modelId="{116F334E-4EB9-43CD-A826-4D2E1C355FB9}" type="pres">
      <dgm:prSet presAssocID="{2FD454A1-76B6-4B05-89F4-087643586B73}" presName="vertTwo" presStyleCnt="0"/>
      <dgm:spPr/>
    </dgm:pt>
    <dgm:pt modelId="{BDC90AA1-02D8-485F-B270-4B1CEDE7DA5B}" type="pres">
      <dgm:prSet presAssocID="{2FD454A1-76B6-4B05-89F4-087643586B73}" presName="txTwo" presStyleLbl="node2" presStyleIdx="3" presStyleCnt="5">
        <dgm:presLayoutVars>
          <dgm:chPref val="3"/>
        </dgm:presLayoutVars>
      </dgm:prSet>
      <dgm:spPr/>
    </dgm:pt>
    <dgm:pt modelId="{10EAB4CF-EE01-4843-BD6B-F7C4FBEF8BCB}" type="pres">
      <dgm:prSet presAssocID="{2FD454A1-76B6-4B05-89F4-087643586B73}" presName="horzTwo" presStyleCnt="0"/>
      <dgm:spPr/>
    </dgm:pt>
    <dgm:pt modelId="{E3EE608A-B9C7-42B7-A5C7-2F4C6B4B21C5}" type="pres">
      <dgm:prSet presAssocID="{3C6573C6-EF03-4218-AE43-25872BA6891C}" presName="sibSpaceTwo" presStyleCnt="0"/>
      <dgm:spPr/>
    </dgm:pt>
    <dgm:pt modelId="{CF8F8289-FAFB-4BFC-ADE0-581A74456B7D}" type="pres">
      <dgm:prSet presAssocID="{EED7B179-1CC4-4430-9C20-F8F3FF9CF151}" presName="vertTwo" presStyleCnt="0"/>
      <dgm:spPr/>
    </dgm:pt>
    <dgm:pt modelId="{EE146D09-9FDC-4629-AE17-B6546C7DD52E}" type="pres">
      <dgm:prSet presAssocID="{EED7B179-1CC4-4430-9C20-F8F3FF9CF151}" presName="txTwo" presStyleLbl="node2" presStyleIdx="4" presStyleCnt="5">
        <dgm:presLayoutVars>
          <dgm:chPref val="3"/>
        </dgm:presLayoutVars>
      </dgm:prSet>
      <dgm:spPr/>
    </dgm:pt>
    <dgm:pt modelId="{B6239FBA-69CF-4F39-8666-748D50C6B4E8}" type="pres">
      <dgm:prSet presAssocID="{EED7B179-1CC4-4430-9C20-F8F3FF9CF151}" presName="horzTwo" presStyleCnt="0"/>
      <dgm:spPr/>
    </dgm:pt>
  </dgm:ptLst>
  <dgm:cxnLst>
    <dgm:cxn modelId="{9D6E0A3B-45FF-4D98-9DB1-D244FB7F170E}" type="presOf" srcId="{70587DDB-5526-42E6-A80B-98CC35A58827}" destId="{C0467ED7-595B-4DEA-B330-0C6CED1DB2F6}" srcOrd="0" destOrd="0" presId="urn:microsoft.com/office/officeart/2005/8/layout/hierarchy4"/>
    <dgm:cxn modelId="{99D1DD5F-CD6B-4FC5-AFF2-00C62CDA5AD9}" srcId="{47681F59-38E9-4348-BAE8-2ED621659C45}" destId="{0CDDFA9D-2FC8-4E53-9802-BFC5FF4D6211}" srcOrd="0" destOrd="0" parTransId="{3A979E1E-4486-4AB5-8533-6F6E13370230}" sibTransId="{E00AD2B4-03F9-4604-9762-D8AA169F5FE0}"/>
    <dgm:cxn modelId="{65547A45-35F8-47EF-9054-148D130EE47F}" srcId="{47681F59-38E9-4348-BAE8-2ED621659C45}" destId="{EED7B179-1CC4-4430-9C20-F8F3FF9CF151}" srcOrd="4" destOrd="0" parTransId="{ED8245B7-8133-4536-974F-5AE631E42B9F}" sibTransId="{303F292A-798D-41EF-8876-19138C46EA06}"/>
    <dgm:cxn modelId="{7A8B7653-6C10-4317-ACD9-0896E7A856A1}" srcId="{DA14A09F-C0F4-4373-9538-32AD8F53953C}" destId="{47681F59-38E9-4348-BAE8-2ED621659C45}" srcOrd="0" destOrd="0" parTransId="{4E35A7E9-76EE-46EF-AD93-0C332214FCA5}" sibTransId="{BA589FB8-E945-43A9-851E-F77C63DDD867}"/>
    <dgm:cxn modelId="{B0CFDC55-465B-462E-8EE2-46B491517122}" type="presOf" srcId="{47681F59-38E9-4348-BAE8-2ED621659C45}" destId="{69921C34-1D58-45FD-ABB1-3C98E0B290FA}" srcOrd="0" destOrd="0" presId="urn:microsoft.com/office/officeart/2005/8/layout/hierarchy4"/>
    <dgm:cxn modelId="{16252D56-F58E-44B1-9F4D-26F9817A3BB0}" srcId="{47681F59-38E9-4348-BAE8-2ED621659C45}" destId="{70587DDB-5526-42E6-A80B-98CC35A58827}" srcOrd="2" destOrd="0" parTransId="{66E93BD6-0BDD-4221-9D8E-E73990738608}" sibTransId="{2C7138D8-D1AC-43E1-AF22-301548F94C88}"/>
    <dgm:cxn modelId="{E01E2180-0C7C-450A-BFF1-1FF66FECFCA9}" type="presOf" srcId="{DA14A09F-C0F4-4373-9538-32AD8F53953C}" destId="{5648D12B-98AE-425B-B8DC-70900F665D46}" srcOrd="0" destOrd="0" presId="urn:microsoft.com/office/officeart/2005/8/layout/hierarchy4"/>
    <dgm:cxn modelId="{2C16A993-29AF-42D5-860B-441C32D0D643}" type="presOf" srcId="{EED7B179-1CC4-4430-9C20-F8F3FF9CF151}" destId="{EE146D09-9FDC-4629-AE17-B6546C7DD52E}" srcOrd="0" destOrd="0" presId="urn:microsoft.com/office/officeart/2005/8/layout/hierarchy4"/>
    <dgm:cxn modelId="{9BA369A2-CC0D-4530-8AEE-C8D444815E89}" srcId="{47681F59-38E9-4348-BAE8-2ED621659C45}" destId="{D08A2CB7-334C-489F-BCBA-3F67F9C417F7}" srcOrd="1" destOrd="0" parTransId="{F72E3326-5C60-4BF9-9AFC-602BF676835B}" sibTransId="{43DFCB67-120E-4959-A0F9-AEE3689BCC13}"/>
    <dgm:cxn modelId="{CDC73DAC-78E8-4343-BC93-EBDC3B552CE2}" srcId="{47681F59-38E9-4348-BAE8-2ED621659C45}" destId="{2FD454A1-76B6-4B05-89F4-087643586B73}" srcOrd="3" destOrd="0" parTransId="{DA252A9A-FEF5-4C34-9462-3635D1D42A1F}" sibTransId="{3C6573C6-EF03-4218-AE43-25872BA6891C}"/>
    <dgm:cxn modelId="{EC8423BC-3A30-47AE-B1D9-58877289738A}" type="presOf" srcId="{D08A2CB7-334C-489F-BCBA-3F67F9C417F7}" destId="{A6B622E2-D620-47C3-9378-BB0FEF2BFC55}" srcOrd="0" destOrd="0" presId="urn:microsoft.com/office/officeart/2005/8/layout/hierarchy4"/>
    <dgm:cxn modelId="{B3D79BC0-85FE-4E4F-B976-E8665108E53A}" type="presOf" srcId="{0CDDFA9D-2FC8-4E53-9802-BFC5FF4D6211}" destId="{A2E1C7DE-6FC7-47CD-A2DE-6662186B5648}" srcOrd="0" destOrd="0" presId="urn:microsoft.com/office/officeart/2005/8/layout/hierarchy4"/>
    <dgm:cxn modelId="{135100E2-69F2-48E2-8D35-42D55648D269}" type="presOf" srcId="{2FD454A1-76B6-4B05-89F4-087643586B73}" destId="{BDC90AA1-02D8-485F-B270-4B1CEDE7DA5B}" srcOrd="0" destOrd="0" presId="urn:microsoft.com/office/officeart/2005/8/layout/hierarchy4"/>
    <dgm:cxn modelId="{3D7D42D7-5D6A-45CD-9837-FF7FD8954199}" type="presParOf" srcId="{5648D12B-98AE-425B-B8DC-70900F665D46}" destId="{A951D1AB-4721-41D9-811C-7BADAF5E637C}" srcOrd="0" destOrd="0" presId="urn:microsoft.com/office/officeart/2005/8/layout/hierarchy4"/>
    <dgm:cxn modelId="{60256F80-79B2-4EC2-A0F2-03BDDEA100CB}" type="presParOf" srcId="{A951D1AB-4721-41D9-811C-7BADAF5E637C}" destId="{69921C34-1D58-45FD-ABB1-3C98E0B290FA}" srcOrd="0" destOrd="0" presId="urn:microsoft.com/office/officeart/2005/8/layout/hierarchy4"/>
    <dgm:cxn modelId="{5B986269-F879-434C-ADD0-029BFA60AD58}" type="presParOf" srcId="{A951D1AB-4721-41D9-811C-7BADAF5E637C}" destId="{8B08AB9F-6FDC-4C73-AF86-0DAF199AEB49}" srcOrd="1" destOrd="0" presId="urn:microsoft.com/office/officeart/2005/8/layout/hierarchy4"/>
    <dgm:cxn modelId="{C34114BC-1860-4CFB-9E0B-9AD948757A86}" type="presParOf" srcId="{A951D1AB-4721-41D9-811C-7BADAF5E637C}" destId="{44137A91-A649-48F9-95AD-BE2E70A79804}" srcOrd="2" destOrd="0" presId="urn:microsoft.com/office/officeart/2005/8/layout/hierarchy4"/>
    <dgm:cxn modelId="{8A819D5B-D413-4B4F-B6A2-1FD62FE9033E}" type="presParOf" srcId="{44137A91-A649-48F9-95AD-BE2E70A79804}" destId="{8CD6F521-1D67-4A61-AC1A-45D90316E813}" srcOrd="0" destOrd="0" presId="urn:microsoft.com/office/officeart/2005/8/layout/hierarchy4"/>
    <dgm:cxn modelId="{05186378-DFE8-41EF-BF93-8128CF71E826}" type="presParOf" srcId="{8CD6F521-1D67-4A61-AC1A-45D90316E813}" destId="{A2E1C7DE-6FC7-47CD-A2DE-6662186B5648}" srcOrd="0" destOrd="0" presId="urn:microsoft.com/office/officeart/2005/8/layout/hierarchy4"/>
    <dgm:cxn modelId="{B21F1018-7CAE-4A2D-827C-259F81B8C084}" type="presParOf" srcId="{8CD6F521-1D67-4A61-AC1A-45D90316E813}" destId="{6423DD57-DFB6-42D2-9C46-E22D9E175D29}" srcOrd="1" destOrd="0" presId="urn:microsoft.com/office/officeart/2005/8/layout/hierarchy4"/>
    <dgm:cxn modelId="{8CDFC67D-8454-407D-AE1B-31F08CDACD29}" type="presParOf" srcId="{44137A91-A649-48F9-95AD-BE2E70A79804}" destId="{D72C5D41-E9EB-4719-883B-EE503C8AFB29}" srcOrd="1" destOrd="0" presId="urn:microsoft.com/office/officeart/2005/8/layout/hierarchy4"/>
    <dgm:cxn modelId="{4EF3FFB0-3DDC-4EB2-B448-80A30D8605A7}" type="presParOf" srcId="{44137A91-A649-48F9-95AD-BE2E70A79804}" destId="{9A55A8C0-D6B9-4D63-89C6-03658E5F8AFA}" srcOrd="2" destOrd="0" presId="urn:microsoft.com/office/officeart/2005/8/layout/hierarchy4"/>
    <dgm:cxn modelId="{17916AEB-E32D-480F-9A2B-B0F5AE3F42E8}" type="presParOf" srcId="{9A55A8C0-D6B9-4D63-89C6-03658E5F8AFA}" destId="{A6B622E2-D620-47C3-9378-BB0FEF2BFC55}" srcOrd="0" destOrd="0" presId="urn:microsoft.com/office/officeart/2005/8/layout/hierarchy4"/>
    <dgm:cxn modelId="{29125BD2-CED5-4BEA-A680-5F8D45FF4AAC}" type="presParOf" srcId="{9A55A8C0-D6B9-4D63-89C6-03658E5F8AFA}" destId="{54209A17-8543-44EB-B4FB-D2E704DE5CB6}" srcOrd="1" destOrd="0" presId="urn:microsoft.com/office/officeart/2005/8/layout/hierarchy4"/>
    <dgm:cxn modelId="{E545A0B5-8696-460A-82C6-5A1CF72AF004}" type="presParOf" srcId="{44137A91-A649-48F9-95AD-BE2E70A79804}" destId="{DB434736-27FE-4F3C-B0C4-586459527FF3}" srcOrd="3" destOrd="0" presId="urn:microsoft.com/office/officeart/2005/8/layout/hierarchy4"/>
    <dgm:cxn modelId="{00AE438D-3A41-4759-86E7-1360CD6B9D5B}" type="presParOf" srcId="{44137A91-A649-48F9-95AD-BE2E70A79804}" destId="{A370AD14-E0E2-41B2-8090-B68861957082}" srcOrd="4" destOrd="0" presId="urn:microsoft.com/office/officeart/2005/8/layout/hierarchy4"/>
    <dgm:cxn modelId="{B1020583-26FA-4CEF-9E19-07980DC8E7B6}" type="presParOf" srcId="{A370AD14-E0E2-41B2-8090-B68861957082}" destId="{C0467ED7-595B-4DEA-B330-0C6CED1DB2F6}" srcOrd="0" destOrd="0" presId="urn:microsoft.com/office/officeart/2005/8/layout/hierarchy4"/>
    <dgm:cxn modelId="{3F50F30D-27DA-4692-B858-8B9F260417F1}" type="presParOf" srcId="{A370AD14-E0E2-41B2-8090-B68861957082}" destId="{31C7C35D-EC2A-4622-ABBD-27CA9CEF79CD}" srcOrd="1" destOrd="0" presId="urn:microsoft.com/office/officeart/2005/8/layout/hierarchy4"/>
    <dgm:cxn modelId="{89F47E2F-05BD-47F1-823D-708AE24862FD}" type="presParOf" srcId="{44137A91-A649-48F9-95AD-BE2E70A79804}" destId="{152D3A86-C361-40F2-8148-840C81393B17}" srcOrd="5" destOrd="0" presId="urn:microsoft.com/office/officeart/2005/8/layout/hierarchy4"/>
    <dgm:cxn modelId="{A082339D-6AB1-451F-99F2-1343F52A3DA7}" type="presParOf" srcId="{44137A91-A649-48F9-95AD-BE2E70A79804}" destId="{116F334E-4EB9-43CD-A826-4D2E1C355FB9}" srcOrd="6" destOrd="0" presId="urn:microsoft.com/office/officeart/2005/8/layout/hierarchy4"/>
    <dgm:cxn modelId="{F0092700-0D3A-44BD-832E-0D4F16A74202}" type="presParOf" srcId="{116F334E-4EB9-43CD-A826-4D2E1C355FB9}" destId="{BDC90AA1-02D8-485F-B270-4B1CEDE7DA5B}" srcOrd="0" destOrd="0" presId="urn:microsoft.com/office/officeart/2005/8/layout/hierarchy4"/>
    <dgm:cxn modelId="{7D3ADC2C-36AA-4B7A-918D-DFA1C0F370EA}" type="presParOf" srcId="{116F334E-4EB9-43CD-A826-4D2E1C355FB9}" destId="{10EAB4CF-EE01-4843-BD6B-F7C4FBEF8BCB}" srcOrd="1" destOrd="0" presId="urn:microsoft.com/office/officeart/2005/8/layout/hierarchy4"/>
    <dgm:cxn modelId="{B9A4E7FA-EC8D-400D-90ED-EACD1BD445A6}" type="presParOf" srcId="{44137A91-A649-48F9-95AD-BE2E70A79804}" destId="{E3EE608A-B9C7-42B7-A5C7-2F4C6B4B21C5}" srcOrd="7" destOrd="0" presId="urn:microsoft.com/office/officeart/2005/8/layout/hierarchy4"/>
    <dgm:cxn modelId="{D5310298-6B3C-460C-8174-866C010C0DFF}" type="presParOf" srcId="{44137A91-A649-48F9-95AD-BE2E70A79804}" destId="{CF8F8289-FAFB-4BFC-ADE0-581A74456B7D}" srcOrd="8" destOrd="0" presId="urn:microsoft.com/office/officeart/2005/8/layout/hierarchy4"/>
    <dgm:cxn modelId="{8709F995-B567-4A5C-B2DB-277A4884FF88}" type="presParOf" srcId="{CF8F8289-FAFB-4BFC-ADE0-581A74456B7D}" destId="{EE146D09-9FDC-4629-AE17-B6546C7DD52E}" srcOrd="0" destOrd="0" presId="urn:microsoft.com/office/officeart/2005/8/layout/hierarchy4"/>
    <dgm:cxn modelId="{1D2D08D0-4747-49A2-BF18-51CF37B48459}" type="presParOf" srcId="{CF8F8289-FAFB-4BFC-ADE0-581A74456B7D}" destId="{B6239FBA-69CF-4F39-8666-748D50C6B4E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FD5035F-CDB7-4E0D-B78D-AA040659051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FF9F82C-B867-40F9-B6D9-64F6C0A3E3CD}">
      <dgm:prSet/>
      <dgm:spPr/>
      <dgm:t>
        <a:bodyPr/>
        <a:lstStyle/>
        <a:p>
          <a:pPr rtl="0"/>
          <a:r>
            <a:rPr lang="ru-RU"/>
            <a:t>грузовых перевозках;</a:t>
          </a:r>
        </a:p>
      </dgm:t>
    </dgm:pt>
    <dgm:pt modelId="{B922B1B4-D7D9-48CB-8AED-4CE47F4F0482}" type="parTrans" cxnId="{E70E0FBC-DDFD-4685-9A9B-7C67876D4056}">
      <dgm:prSet/>
      <dgm:spPr/>
      <dgm:t>
        <a:bodyPr/>
        <a:lstStyle/>
        <a:p>
          <a:endParaRPr lang="ru-RU"/>
        </a:p>
      </dgm:t>
    </dgm:pt>
    <dgm:pt modelId="{7E24A7FE-3E10-41D9-B51E-DAC7880A1FE4}" type="sibTrans" cxnId="{E70E0FBC-DDFD-4685-9A9B-7C67876D4056}">
      <dgm:prSet/>
      <dgm:spPr/>
      <dgm:t>
        <a:bodyPr/>
        <a:lstStyle/>
        <a:p>
          <a:endParaRPr lang="ru-RU"/>
        </a:p>
      </dgm:t>
    </dgm:pt>
    <dgm:pt modelId="{22E56BA1-3162-4F83-A18C-832A3F2CB7CD}">
      <dgm:prSet/>
      <dgm:spPr/>
      <dgm:t>
        <a:bodyPr/>
        <a:lstStyle/>
        <a:p>
          <a:pPr rtl="0"/>
          <a:r>
            <a:rPr lang="ru-RU"/>
            <a:t>пассажирских перевозках в дальнем сообщении;</a:t>
          </a:r>
        </a:p>
      </dgm:t>
    </dgm:pt>
    <dgm:pt modelId="{B5A8DDDF-DDB3-453A-80E2-0DD7B29A0C89}" type="parTrans" cxnId="{77A531C6-574A-41BD-96A0-9E58195EC4AD}">
      <dgm:prSet/>
      <dgm:spPr/>
      <dgm:t>
        <a:bodyPr/>
        <a:lstStyle/>
        <a:p>
          <a:endParaRPr lang="ru-RU"/>
        </a:p>
      </dgm:t>
    </dgm:pt>
    <dgm:pt modelId="{72D7A45D-5F31-4B47-A96E-90664C226D4C}" type="sibTrans" cxnId="{77A531C6-574A-41BD-96A0-9E58195EC4AD}">
      <dgm:prSet/>
      <dgm:spPr/>
      <dgm:t>
        <a:bodyPr/>
        <a:lstStyle/>
        <a:p>
          <a:endParaRPr lang="ru-RU"/>
        </a:p>
      </dgm:t>
    </dgm:pt>
    <dgm:pt modelId="{59465838-338E-4FDD-8DDD-240FFB8E4203}">
      <dgm:prSet/>
      <dgm:spPr/>
      <dgm:t>
        <a:bodyPr/>
        <a:lstStyle/>
        <a:p>
          <a:pPr rtl="0"/>
          <a:r>
            <a:rPr lang="ru-RU"/>
            <a:t>пассажирских перевозках в пригородном сообщении;</a:t>
          </a:r>
        </a:p>
      </dgm:t>
    </dgm:pt>
    <dgm:pt modelId="{583DB86A-DADD-452D-A128-CCD7431D7BA9}" type="parTrans" cxnId="{1CB36CDA-80E4-4434-8AEC-5FFCE7C786A4}">
      <dgm:prSet/>
      <dgm:spPr/>
      <dgm:t>
        <a:bodyPr/>
        <a:lstStyle/>
        <a:p>
          <a:endParaRPr lang="ru-RU"/>
        </a:p>
      </dgm:t>
    </dgm:pt>
    <dgm:pt modelId="{71DA155B-9642-431E-9B76-348E2BBBEF8C}" type="sibTrans" cxnId="{1CB36CDA-80E4-4434-8AEC-5FFCE7C786A4}">
      <dgm:prSet/>
      <dgm:spPr/>
      <dgm:t>
        <a:bodyPr/>
        <a:lstStyle/>
        <a:p>
          <a:endParaRPr lang="ru-RU"/>
        </a:p>
      </dgm:t>
    </dgm:pt>
    <dgm:pt modelId="{3B5FF43D-6FBE-4718-A85F-190360A9EDBD}">
      <dgm:prSet/>
      <dgm:spPr/>
      <dgm:t>
        <a:bodyPr/>
        <a:lstStyle/>
        <a:p>
          <a:pPr rtl="0"/>
          <a:r>
            <a:rPr lang="ru-RU"/>
            <a:t>предоставлении услуг инфраструктуры;</a:t>
          </a:r>
        </a:p>
      </dgm:t>
    </dgm:pt>
    <dgm:pt modelId="{27CDE438-453C-4553-A909-E4167ECBB5A6}" type="parTrans" cxnId="{43AA27CA-0066-40B3-B0BF-A35EA4ED6E77}">
      <dgm:prSet/>
      <dgm:spPr/>
      <dgm:t>
        <a:bodyPr/>
        <a:lstStyle/>
        <a:p>
          <a:endParaRPr lang="ru-RU"/>
        </a:p>
      </dgm:t>
    </dgm:pt>
    <dgm:pt modelId="{705E09D8-D1CF-464D-B158-C423FCD43D1D}" type="sibTrans" cxnId="{43AA27CA-0066-40B3-B0BF-A35EA4ED6E77}">
      <dgm:prSet/>
      <dgm:spPr/>
      <dgm:t>
        <a:bodyPr/>
        <a:lstStyle/>
        <a:p>
          <a:endParaRPr lang="ru-RU"/>
        </a:p>
      </dgm:t>
    </dgm:pt>
    <dgm:pt modelId="{B81C9DE0-FEA9-4DA0-9847-632E9EDF5F91}">
      <dgm:prSet/>
      <dgm:spPr/>
      <dgm:t>
        <a:bodyPr/>
        <a:lstStyle/>
        <a:p>
          <a:pPr rtl="0"/>
          <a:r>
            <a:rPr lang="ru-RU"/>
            <a:t>предоставлении услуг локомотивной тяги;</a:t>
          </a:r>
        </a:p>
      </dgm:t>
    </dgm:pt>
    <dgm:pt modelId="{95D7507A-55F5-4F2E-B8CA-7D34383BD7B2}" type="parTrans" cxnId="{9C58D2E8-BF30-4C8C-A5E2-A31A65907824}">
      <dgm:prSet/>
      <dgm:spPr/>
      <dgm:t>
        <a:bodyPr/>
        <a:lstStyle/>
        <a:p>
          <a:endParaRPr lang="ru-RU"/>
        </a:p>
      </dgm:t>
    </dgm:pt>
    <dgm:pt modelId="{1A35BCBA-BDB0-427C-A482-7ED16F05C5F5}" type="sibTrans" cxnId="{9C58D2E8-BF30-4C8C-A5E2-A31A65907824}">
      <dgm:prSet/>
      <dgm:spPr/>
      <dgm:t>
        <a:bodyPr/>
        <a:lstStyle/>
        <a:p>
          <a:endParaRPr lang="ru-RU"/>
        </a:p>
      </dgm:t>
    </dgm:pt>
    <dgm:pt modelId="{48FA2830-AB55-4D7A-9100-7373A054542F}">
      <dgm:prSet/>
      <dgm:spPr/>
      <dgm:t>
        <a:bodyPr/>
        <a:lstStyle/>
        <a:p>
          <a:pPr rtl="0"/>
          <a:r>
            <a:rPr lang="ru-RU"/>
            <a:t>ремонте подвижного состава;</a:t>
          </a:r>
        </a:p>
      </dgm:t>
    </dgm:pt>
    <dgm:pt modelId="{38194D40-3350-49D0-974A-448E97C59F04}" type="parTrans" cxnId="{F2658981-E098-4BEB-AC00-0CF06D5F9B42}">
      <dgm:prSet/>
      <dgm:spPr/>
      <dgm:t>
        <a:bodyPr/>
        <a:lstStyle/>
        <a:p>
          <a:endParaRPr lang="ru-RU"/>
        </a:p>
      </dgm:t>
    </dgm:pt>
    <dgm:pt modelId="{0E180908-5B6D-40FB-8EB8-527F50AEF7DA}" type="sibTrans" cxnId="{F2658981-E098-4BEB-AC00-0CF06D5F9B42}">
      <dgm:prSet/>
      <dgm:spPr/>
      <dgm:t>
        <a:bodyPr/>
        <a:lstStyle/>
        <a:p>
          <a:endParaRPr lang="ru-RU"/>
        </a:p>
      </dgm:t>
    </dgm:pt>
    <dgm:pt modelId="{B1379FB4-7BAC-43A1-96BC-7489E62A9825}">
      <dgm:prSet/>
      <dgm:spPr/>
      <dgm:t>
        <a:bodyPr/>
        <a:lstStyle/>
        <a:p>
          <a:pPr rtl="0"/>
          <a:r>
            <a:rPr lang="ru-RU" dirty="0"/>
            <a:t>обслуживании основных видов деятельности.</a:t>
          </a:r>
        </a:p>
      </dgm:t>
    </dgm:pt>
    <dgm:pt modelId="{A60B7DB5-18CE-4B45-A7C2-0B516FF07526}" type="parTrans" cxnId="{D896438A-DC05-4479-A157-5BB59CBBE1C6}">
      <dgm:prSet/>
      <dgm:spPr/>
      <dgm:t>
        <a:bodyPr/>
        <a:lstStyle/>
        <a:p>
          <a:endParaRPr lang="ru-RU"/>
        </a:p>
      </dgm:t>
    </dgm:pt>
    <dgm:pt modelId="{CDB57C69-1E1F-47C6-B431-3200BDE91947}" type="sibTrans" cxnId="{D896438A-DC05-4479-A157-5BB59CBBE1C6}">
      <dgm:prSet/>
      <dgm:spPr/>
      <dgm:t>
        <a:bodyPr/>
        <a:lstStyle/>
        <a:p>
          <a:endParaRPr lang="ru-RU"/>
        </a:p>
      </dgm:t>
    </dgm:pt>
    <dgm:pt modelId="{55AFB3A7-5AA9-4031-99C5-EF81F88D1F25}" type="pres">
      <dgm:prSet presAssocID="{7FD5035F-CDB7-4E0D-B78D-AA0406590510}" presName="vert0" presStyleCnt="0">
        <dgm:presLayoutVars>
          <dgm:dir/>
          <dgm:animOne val="branch"/>
          <dgm:animLvl val="lvl"/>
        </dgm:presLayoutVars>
      </dgm:prSet>
      <dgm:spPr/>
    </dgm:pt>
    <dgm:pt modelId="{F7A8E4F4-4F25-4549-8E28-588A5E4D5ADD}" type="pres">
      <dgm:prSet presAssocID="{0FF9F82C-B867-40F9-B6D9-64F6C0A3E3CD}" presName="thickLine" presStyleLbl="alignNode1" presStyleIdx="0" presStyleCnt="7"/>
      <dgm:spPr/>
    </dgm:pt>
    <dgm:pt modelId="{EAD0A939-1333-4EC7-9E0E-89586F150C6F}" type="pres">
      <dgm:prSet presAssocID="{0FF9F82C-B867-40F9-B6D9-64F6C0A3E3CD}" presName="horz1" presStyleCnt="0"/>
      <dgm:spPr/>
    </dgm:pt>
    <dgm:pt modelId="{E901F630-6384-44A5-AE7A-33E9685089FF}" type="pres">
      <dgm:prSet presAssocID="{0FF9F82C-B867-40F9-B6D9-64F6C0A3E3CD}" presName="tx1" presStyleLbl="revTx" presStyleIdx="0" presStyleCnt="7"/>
      <dgm:spPr/>
    </dgm:pt>
    <dgm:pt modelId="{CCB800EE-D619-428E-BAFF-537DA248CC5F}" type="pres">
      <dgm:prSet presAssocID="{0FF9F82C-B867-40F9-B6D9-64F6C0A3E3CD}" presName="vert1" presStyleCnt="0"/>
      <dgm:spPr/>
    </dgm:pt>
    <dgm:pt modelId="{9D5D2D69-1EFD-498B-8490-D1DA52A46BBB}" type="pres">
      <dgm:prSet presAssocID="{22E56BA1-3162-4F83-A18C-832A3F2CB7CD}" presName="thickLine" presStyleLbl="alignNode1" presStyleIdx="1" presStyleCnt="7"/>
      <dgm:spPr/>
    </dgm:pt>
    <dgm:pt modelId="{831F5EB4-87CC-42D0-B007-BFFFD27B930C}" type="pres">
      <dgm:prSet presAssocID="{22E56BA1-3162-4F83-A18C-832A3F2CB7CD}" presName="horz1" presStyleCnt="0"/>
      <dgm:spPr/>
    </dgm:pt>
    <dgm:pt modelId="{47C67050-60AC-4E47-A753-F4A6EEDDBA8E}" type="pres">
      <dgm:prSet presAssocID="{22E56BA1-3162-4F83-A18C-832A3F2CB7CD}" presName="tx1" presStyleLbl="revTx" presStyleIdx="1" presStyleCnt="7"/>
      <dgm:spPr/>
    </dgm:pt>
    <dgm:pt modelId="{779C19A8-C0AF-4459-9CDB-935AA9F554E7}" type="pres">
      <dgm:prSet presAssocID="{22E56BA1-3162-4F83-A18C-832A3F2CB7CD}" presName="vert1" presStyleCnt="0"/>
      <dgm:spPr/>
    </dgm:pt>
    <dgm:pt modelId="{40F0FB55-B571-4A79-929C-D32EF7E0C4CB}" type="pres">
      <dgm:prSet presAssocID="{59465838-338E-4FDD-8DDD-240FFB8E4203}" presName="thickLine" presStyleLbl="alignNode1" presStyleIdx="2" presStyleCnt="7"/>
      <dgm:spPr/>
    </dgm:pt>
    <dgm:pt modelId="{153D32CF-7228-46C4-B85A-B4992E88F6F2}" type="pres">
      <dgm:prSet presAssocID="{59465838-338E-4FDD-8DDD-240FFB8E4203}" presName="horz1" presStyleCnt="0"/>
      <dgm:spPr/>
    </dgm:pt>
    <dgm:pt modelId="{338E112D-8176-40B9-8F4B-0C15302A636D}" type="pres">
      <dgm:prSet presAssocID="{59465838-338E-4FDD-8DDD-240FFB8E4203}" presName="tx1" presStyleLbl="revTx" presStyleIdx="2" presStyleCnt="7"/>
      <dgm:spPr/>
    </dgm:pt>
    <dgm:pt modelId="{9B51DBE0-79F5-4D93-9977-DAD480D0AE25}" type="pres">
      <dgm:prSet presAssocID="{59465838-338E-4FDD-8DDD-240FFB8E4203}" presName="vert1" presStyleCnt="0"/>
      <dgm:spPr/>
    </dgm:pt>
    <dgm:pt modelId="{7C5464AB-C71E-451E-8A1A-05A197D4D1FC}" type="pres">
      <dgm:prSet presAssocID="{3B5FF43D-6FBE-4718-A85F-190360A9EDBD}" presName="thickLine" presStyleLbl="alignNode1" presStyleIdx="3" presStyleCnt="7"/>
      <dgm:spPr/>
    </dgm:pt>
    <dgm:pt modelId="{E3E4B5A6-A42F-41F3-9685-593F750ACB39}" type="pres">
      <dgm:prSet presAssocID="{3B5FF43D-6FBE-4718-A85F-190360A9EDBD}" presName="horz1" presStyleCnt="0"/>
      <dgm:spPr/>
    </dgm:pt>
    <dgm:pt modelId="{C57857A7-F705-4745-BC70-4432260930B8}" type="pres">
      <dgm:prSet presAssocID="{3B5FF43D-6FBE-4718-A85F-190360A9EDBD}" presName="tx1" presStyleLbl="revTx" presStyleIdx="3" presStyleCnt="7"/>
      <dgm:spPr/>
    </dgm:pt>
    <dgm:pt modelId="{FE30C950-D0A0-4915-8719-EE25E6468F94}" type="pres">
      <dgm:prSet presAssocID="{3B5FF43D-6FBE-4718-A85F-190360A9EDBD}" presName="vert1" presStyleCnt="0"/>
      <dgm:spPr/>
    </dgm:pt>
    <dgm:pt modelId="{45827F05-F35C-4F50-9A4E-18862A601218}" type="pres">
      <dgm:prSet presAssocID="{B81C9DE0-FEA9-4DA0-9847-632E9EDF5F91}" presName="thickLine" presStyleLbl="alignNode1" presStyleIdx="4" presStyleCnt="7"/>
      <dgm:spPr/>
    </dgm:pt>
    <dgm:pt modelId="{ABDFB131-872D-4F1A-9E59-BD0785459D22}" type="pres">
      <dgm:prSet presAssocID="{B81C9DE0-FEA9-4DA0-9847-632E9EDF5F91}" presName="horz1" presStyleCnt="0"/>
      <dgm:spPr/>
    </dgm:pt>
    <dgm:pt modelId="{3B7C5FEF-53F3-4FA7-A96C-E7B92209469F}" type="pres">
      <dgm:prSet presAssocID="{B81C9DE0-FEA9-4DA0-9847-632E9EDF5F91}" presName="tx1" presStyleLbl="revTx" presStyleIdx="4" presStyleCnt="7"/>
      <dgm:spPr/>
    </dgm:pt>
    <dgm:pt modelId="{BA87BC3E-47CD-41BC-8B47-BDC0F46EEC93}" type="pres">
      <dgm:prSet presAssocID="{B81C9DE0-FEA9-4DA0-9847-632E9EDF5F91}" presName="vert1" presStyleCnt="0"/>
      <dgm:spPr/>
    </dgm:pt>
    <dgm:pt modelId="{5F10E9BB-04E2-4F99-A9C0-A117E37E8629}" type="pres">
      <dgm:prSet presAssocID="{48FA2830-AB55-4D7A-9100-7373A054542F}" presName="thickLine" presStyleLbl="alignNode1" presStyleIdx="5" presStyleCnt="7"/>
      <dgm:spPr/>
    </dgm:pt>
    <dgm:pt modelId="{412E6D68-4AB1-41D9-9B42-E3A65647152B}" type="pres">
      <dgm:prSet presAssocID="{48FA2830-AB55-4D7A-9100-7373A054542F}" presName="horz1" presStyleCnt="0"/>
      <dgm:spPr/>
    </dgm:pt>
    <dgm:pt modelId="{F8AF5A56-7723-4F0B-875B-76CDDBB4C9AC}" type="pres">
      <dgm:prSet presAssocID="{48FA2830-AB55-4D7A-9100-7373A054542F}" presName="tx1" presStyleLbl="revTx" presStyleIdx="5" presStyleCnt="7"/>
      <dgm:spPr/>
    </dgm:pt>
    <dgm:pt modelId="{EE7F6304-09E0-423F-8F8E-1B72BD459F2E}" type="pres">
      <dgm:prSet presAssocID="{48FA2830-AB55-4D7A-9100-7373A054542F}" presName="vert1" presStyleCnt="0"/>
      <dgm:spPr/>
    </dgm:pt>
    <dgm:pt modelId="{1140C47B-DFEF-41CE-98F3-D22715C1DAB3}" type="pres">
      <dgm:prSet presAssocID="{B1379FB4-7BAC-43A1-96BC-7489E62A9825}" presName="thickLine" presStyleLbl="alignNode1" presStyleIdx="6" presStyleCnt="7"/>
      <dgm:spPr/>
    </dgm:pt>
    <dgm:pt modelId="{5895F172-747C-4E35-9992-19028632320E}" type="pres">
      <dgm:prSet presAssocID="{B1379FB4-7BAC-43A1-96BC-7489E62A9825}" presName="horz1" presStyleCnt="0"/>
      <dgm:spPr/>
    </dgm:pt>
    <dgm:pt modelId="{5B4330A9-04ED-4E79-ADBF-D5B90AAC5AE9}" type="pres">
      <dgm:prSet presAssocID="{B1379FB4-7BAC-43A1-96BC-7489E62A9825}" presName="tx1" presStyleLbl="revTx" presStyleIdx="6" presStyleCnt="7"/>
      <dgm:spPr/>
    </dgm:pt>
    <dgm:pt modelId="{EC2929CA-DACB-42EF-B716-7544F8658636}" type="pres">
      <dgm:prSet presAssocID="{B1379FB4-7BAC-43A1-96BC-7489E62A9825}" presName="vert1" presStyleCnt="0"/>
      <dgm:spPr/>
    </dgm:pt>
  </dgm:ptLst>
  <dgm:cxnLst>
    <dgm:cxn modelId="{33B48B09-856C-4D01-A086-59B50F0F180D}" type="presOf" srcId="{B1379FB4-7BAC-43A1-96BC-7489E62A9825}" destId="{5B4330A9-04ED-4E79-ADBF-D5B90AAC5AE9}" srcOrd="0" destOrd="0" presId="urn:microsoft.com/office/officeart/2008/layout/LinedList"/>
    <dgm:cxn modelId="{9536E014-D1E2-4FC1-9FF4-A9CE478139B7}" type="presOf" srcId="{B81C9DE0-FEA9-4DA0-9847-632E9EDF5F91}" destId="{3B7C5FEF-53F3-4FA7-A96C-E7B92209469F}" srcOrd="0" destOrd="0" presId="urn:microsoft.com/office/officeart/2008/layout/LinedList"/>
    <dgm:cxn modelId="{88511A2C-1259-4881-9F10-9923991E49C1}" type="presOf" srcId="{59465838-338E-4FDD-8DDD-240FFB8E4203}" destId="{338E112D-8176-40B9-8F4B-0C15302A636D}" srcOrd="0" destOrd="0" presId="urn:microsoft.com/office/officeart/2008/layout/LinedList"/>
    <dgm:cxn modelId="{5DF6363D-A2F2-4B6E-B13C-80FE6E757C42}" type="presOf" srcId="{3B5FF43D-6FBE-4718-A85F-190360A9EDBD}" destId="{C57857A7-F705-4745-BC70-4432260930B8}" srcOrd="0" destOrd="0" presId="urn:microsoft.com/office/officeart/2008/layout/LinedList"/>
    <dgm:cxn modelId="{F015EA65-ABB4-40E1-B66B-40280DE04BC2}" type="presOf" srcId="{0FF9F82C-B867-40F9-B6D9-64F6C0A3E3CD}" destId="{E901F630-6384-44A5-AE7A-33E9685089FF}" srcOrd="0" destOrd="0" presId="urn:microsoft.com/office/officeart/2008/layout/LinedList"/>
    <dgm:cxn modelId="{F2658981-E098-4BEB-AC00-0CF06D5F9B42}" srcId="{7FD5035F-CDB7-4E0D-B78D-AA0406590510}" destId="{48FA2830-AB55-4D7A-9100-7373A054542F}" srcOrd="5" destOrd="0" parTransId="{38194D40-3350-49D0-974A-448E97C59F04}" sibTransId="{0E180908-5B6D-40FB-8EB8-527F50AEF7DA}"/>
    <dgm:cxn modelId="{D896438A-DC05-4479-A157-5BB59CBBE1C6}" srcId="{7FD5035F-CDB7-4E0D-B78D-AA0406590510}" destId="{B1379FB4-7BAC-43A1-96BC-7489E62A9825}" srcOrd="6" destOrd="0" parTransId="{A60B7DB5-18CE-4B45-A7C2-0B516FF07526}" sibTransId="{CDB57C69-1E1F-47C6-B431-3200BDE91947}"/>
    <dgm:cxn modelId="{CE0CEC93-CFF7-4C10-9B1E-E8099BE243D9}" type="presOf" srcId="{7FD5035F-CDB7-4E0D-B78D-AA0406590510}" destId="{55AFB3A7-5AA9-4031-99C5-EF81F88D1F25}" srcOrd="0" destOrd="0" presId="urn:microsoft.com/office/officeart/2008/layout/LinedList"/>
    <dgm:cxn modelId="{E70E0FBC-DDFD-4685-9A9B-7C67876D4056}" srcId="{7FD5035F-CDB7-4E0D-B78D-AA0406590510}" destId="{0FF9F82C-B867-40F9-B6D9-64F6C0A3E3CD}" srcOrd="0" destOrd="0" parTransId="{B922B1B4-D7D9-48CB-8AED-4CE47F4F0482}" sibTransId="{7E24A7FE-3E10-41D9-B51E-DAC7880A1FE4}"/>
    <dgm:cxn modelId="{799D7DC5-2F1C-4DF7-9749-5E80F7C8277D}" type="presOf" srcId="{48FA2830-AB55-4D7A-9100-7373A054542F}" destId="{F8AF5A56-7723-4F0B-875B-76CDDBB4C9AC}" srcOrd="0" destOrd="0" presId="urn:microsoft.com/office/officeart/2008/layout/LinedList"/>
    <dgm:cxn modelId="{77A531C6-574A-41BD-96A0-9E58195EC4AD}" srcId="{7FD5035F-CDB7-4E0D-B78D-AA0406590510}" destId="{22E56BA1-3162-4F83-A18C-832A3F2CB7CD}" srcOrd="1" destOrd="0" parTransId="{B5A8DDDF-DDB3-453A-80E2-0DD7B29A0C89}" sibTransId="{72D7A45D-5F31-4B47-A96E-90664C226D4C}"/>
    <dgm:cxn modelId="{43AA27CA-0066-40B3-B0BF-A35EA4ED6E77}" srcId="{7FD5035F-CDB7-4E0D-B78D-AA0406590510}" destId="{3B5FF43D-6FBE-4718-A85F-190360A9EDBD}" srcOrd="3" destOrd="0" parTransId="{27CDE438-453C-4553-A909-E4167ECBB5A6}" sibTransId="{705E09D8-D1CF-464D-B158-C423FCD43D1D}"/>
    <dgm:cxn modelId="{1CB36CDA-80E4-4434-8AEC-5FFCE7C786A4}" srcId="{7FD5035F-CDB7-4E0D-B78D-AA0406590510}" destId="{59465838-338E-4FDD-8DDD-240FFB8E4203}" srcOrd="2" destOrd="0" parTransId="{583DB86A-DADD-452D-A128-CCD7431D7BA9}" sibTransId="{71DA155B-9642-431E-9B76-348E2BBBEF8C}"/>
    <dgm:cxn modelId="{9C58D2E8-BF30-4C8C-A5E2-A31A65907824}" srcId="{7FD5035F-CDB7-4E0D-B78D-AA0406590510}" destId="{B81C9DE0-FEA9-4DA0-9847-632E9EDF5F91}" srcOrd="4" destOrd="0" parTransId="{95D7507A-55F5-4F2E-B8CA-7D34383BD7B2}" sibTransId="{1A35BCBA-BDB0-427C-A482-7ED16F05C5F5}"/>
    <dgm:cxn modelId="{ADEAFBE8-F6B6-4D34-9992-30E4844FA651}" type="presOf" srcId="{22E56BA1-3162-4F83-A18C-832A3F2CB7CD}" destId="{47C67050-60AC-4E47-A753-F4A6EEDDBA8E}" srcOrd="0" destOrd="0" presId="urn:microsoft.com/office/officeart/2008/layout/LinedList"/>
    <dgm:cxn modelId="{5BEAACF7-A0BB-47CE-9402-D57AFDCE0D61}" type="presParOf" srcId="{55AFB3A7-5AA9-4031-99C5-EF81F88D1F25}" destId="{F7A8E4F4-4F25-4549-8E28-588A5E4D5ADD}" srcOrd="0" destOrd="0" presId="urn:microsoft.com/office/officeart/2008/layout/LinedList"/>
    <dgm:cxn modelId="{B8B8484B-A4B3-45EA-8CA9-CDAEE1C2B8CD}" type="presParOf" srcId="{55AFB3A7-5AA9-4031-99C5-EF81F88D1F25}" destId="{EAD0A939-1333-4EC7-9E0E-89586F150C6F}" srcOrd="1" destOrd="0" presId="urn:microsoft.com/office/officeart/2008/layout/LinedList"/>
    <dgm:cxn modelId="{F16EA610-1F14-4761-A8A9-FD88A2A15BAB}" type="presParOf" srcId="{EAD0A939-1333-4EC7-9E0E-89586F150C6F}" destId="{E901F630-6384-44A5-AE7A-33E9685089FF}" srcOrd="0" destOrd="0" presId="urn:microsoft.com/office/officeart/2008/layout/LinedList"/>
    <dgm:cxn modelId="{E5C7091B-C07A-4108-BF19-ABC73C984499}" type="presParOf" srcId="{EAD0A939-1333-4EC7-9E0E-89586F150C6F}" destId="{CCB800EE-D619-428E-BAFF-537DA248CC5F}" srcOrd="1" destOrd="0" presId="urn:microsoft.com/office/officeart/2008/layout/LinedList"/>
    <dgm:cxn modelId="{1F329309-6D29-46A8-A6BC-E83927EEC210}" type="presParOf" srcId="{55AFB3A7-5AA9-4031-99C5-EF81F88D1F25}" destId="{9D5D2D69-1EFD-498B-8490-D1DA52A46BBB}" srcOrd="2" destOrd="0" presId="urn:microsoft.com/office/officeart/2008/layout/LinedList"/>
    <dgm:cxn modelId="{C629710D-8701-4291-A9C0-B5445023BA1F}" type="presParOf" srcId="{55AFB3A7-5AA9-4031-99C5-EF81F88D1F25}" destId="{831F5EB4-87CC-42D0-B007-BFFFD27B930C}" srcOrd="3" destOrd="0" presId="urn:microsoft.com/office/officeart/2008/layout/LinedList"/>
    <dgm:cxn modelId="{2AFFD666-8DF5-4F5F-B732-9199117F3AE3}" type="presParOf" srcId="{831F5EB4-87CC-42D0-B007-BFFFD27B930C}" destId="{47C67050-60AC-4E47-A753-F4A6EEDDBA8E}" srcOrd="0" destOrd="0" presId="urn:microsoft.com/office/officeart/2008/layout/LinedList"/>
    <dgm:cxn modelId="{5F6F30D0-E103-43F8-9EB9-44D46FCC9140}" type="presParOf" srcId="{831F5EB4-87CC-42D0-B007-BFFFD27B930C}" destId="{779C19A8-C0AF-4459-9CDB-935AA9F554E7}" srcOrd="1" destOrd="0" presId="urn:microsoft.com/office/officeart/2008/layout/LinedList"/>
    <dgm:cxn modelId="{8C12F439-40D4-4594-9759-DA1F9648AB49}" type="presParOf" srcId="{55AFB3A7-5AA9-4031-99C5-EF81F88D1F25}" destId="{40F0FB55-B571-4A79-929C-D32EF7E0C4CB}" srcOrd="4" destOrd="0" presId="urn:microsoft.com/office/officeart/2008/layout/LinedList"/>
    <dgm:cxn modelId="{420DA575-C469-42A5-90C4-82EDCD28D469}" type="presParOf" srcId="{55AFB3A7-5AA9-4031-99C5-EF81F88D1F25}" destId="{153D32CF-7228-46C4-B85A-B4992E88F6F2}" srcOrd="5" destOrd="0" presId="urn:microsoft.com/office/officeart/2008/layout/LinedList"/>
    <dgm:cxn modelId="{B2A5D41C-9835-4281-B785-4D55D61FA5C2}" type="presParOf" srcId="{153D32CF-7228-46C4-B85A-B4992E88F6F2}" destId="{338E112D-8176-40B9-8F4B-0C15302A636D}" srcOrd="0" destOrd="0" presId="urn:microsoft.com/office/officeart/2008/layout/LinedList"/>
    <dgm:cxn modelId="{16ECC675-A1FC-44CB-B782-80C62A9DC35D}" type="presParOf" srcId="{153D32CF-7228-46C4-B85A-B4992E88F6F2}" destId="{9B51DBE0-79F5-4D93-9977-DAD480D0AE25}" srcOrd="1" destOrd="0" presId="urn:microsoft.com/office/officeart/2008/layout/LinedList"/>
    <dgm:cxn modelId="{AF4E77F9-B476-4044-9014-0C94333F930B}" type="presParOf" srcId="{55AFB3A7-5AA9-4031-99C5-EF81F88D1F25}" destId="{7C5464AB-C71E-451E-8A1A-05A197D4D1FC}" srcOrd="6" destOrd="0" presId="urn:microsoft.com/office/officeart/2008/layout/LinedList"/>
    <dgm:cxn modelId="{2961CE7E-A488-4FA7-A692-CD8860735F49}" type="presParOf" srcId="{55AFB3A7-5AA9-4031-99C5-EF81F88D1F25}" destId="{E3E4B5A6-A42F-41F3-9685-593F750ACB39}" srcOrd="7" destOrd="0" presId="urn:microsoft.com/office/officeart/2008/layout/LinedList"/>
    <dgm:cxn modelId="{6DD05D64-216F-48B5-90DD-083D963D44EC}" type="presParOf" srcId="{E3E4B5A6-A42F-41F3-9685-593F750ACB39}" destId="{C57857A7-F705-4745-BC70-4432260930B8}" srcOrd="0" destOrd="0" presId="urn:microsoft.com/office/officeart/2008/layout/LinedList"/>
    <dgm:cxn modelId="{6B0362BC-4944-4913-975F-9C5D68E9A188}" type="presParOf" srcId="{E3E4B5A6-A42F-41F3-9685-593F750ACB39}" destId="{FE30C950-D0A0-4915-8719-EE25E6468F94}" srcOrd="1" destOrd="0" presId="urn:microsoft.com/office/officeart/2008/layout/LinedList"/>
    <dgm:cxn modelId="{E4D2691C-1FEB-40AA-B0BD-5ECBCA363406}" type="presParOf" srcId="{55AFB3A7-5AA9-4031-99C5-EF81F88D1F25}" destId="{45827F05-F35C-4F50-9A4E-18862A601218}" srcOrd="8" destOrd="0" presId="urn:microsoft.com/office/officeart/2008/layout/LinedList"/>
    <dgm:cxn modelId="{3A3E971A-9175-4244-B19F-13936E9DCC88}" type="presParOf" srcId="{55AFB3A7-5AA9-4031-99C5-EF81F88D1F25}" destId="{ABDFB131-872D-4F1A-9E59-BD0785459D22}" srcOrd="9" destOrd="0" presId="urn:microsoft.com/office/officeart/2008/layout/LinedList"/>
    <dgm:cxn modelId="{C287DEC6-8B71-40A3-8A2F-A282684CB9A0}" type="presParOf" srcId="{ABDFB131-872D-4F1A-9E59-BD0785459D22}" destId="{3B7C5FEF-53F3-4FA7-A96C-E7B92209469F}" srcOrd="0" destOrd="0" presId="urn:microsoft.com/office/officeart/2008/layout/LinedList"/>
    <dgm:cxn modelId="{0D85D862-DCBC-494E-B96F-672C8B4D7E9D}" type="presParOf" srcId="{ABDFB131-872D-4F1A-9E59-BD0785459D22}" destId="{BA87BC3E-47CD-41BC-8B47-BDC0F46EEC93}" srcOrd="1" destOrd="0" presId="urn:microsoft.com/office/officeart/2008/layout/LinedList"/>
    <dgm:cxn modelId="{A761A6BA-2EEF-44E4-AB59-C7CFFC3164B2}" type="presParOf" srcId="{55AFB3A7-5AA9-4031-99C5-EF81F88D1F25}" destId="{5F10E9BB-04E2-4F99-A9C0-A117E37E8629}" srcOrd="10" destOrd="0" presId="urn:microsoft.com/office/officeart/2008/layout/LinedList"/>
    <dgm:cxn modelId="{13876399-44B0-4DA3-9C3F-082842EDBAD2}" type="presParOf" srcId="{55AFB3A7-5AA9-4031-99C5-EF81F88D1F25}" destId="{412E6D68-4AB1-41D9-9B42-E3A65647152B}" srcOrd="11" destOrd="0" presId="urn:microsoft.com/office/officeart/2008/layout/LinedList"/>
    <dgm:cxn modelId="{57E3F0A6-04F7-4C37-AD2F-FAC7E9CD2931}" type="presParOf" srcId="{412E6D68-4AB1-41D9-9B42-E3A65647152B}" destId="{F8AF5A56-7723-4F0B-875B-76CDDBB4C9AC}" srcOrd="0" destOrd="0" presId="urn:microsoft.com/office/officeart/2008/layout/LinedList"/>
    <dgm:cxn modelId="{A64FE609-BF33-4632-9392-4699646688E4}" type="presParOf" srcId="{412E6D68-4AB1-41D9-9B42-E3A65647152B}" destId="{EE7F6304-09E0-423F-8F8E-1B72BD459F2E}" srcOrd="1" destOrd="0" presId="urn:microsoft.com/office/officeart/2008/layout/LinedList"/>
    <dgm:cxn modelId="{97AFFFF9-13E9-4702-BB1C-42179F354A4C}" type="presParOf" srcId="{55AFB3A7-5AA9-4031-99C5-EF81F88D1F25}" destId="{1140C47B-DFEF-41CE-98F3-D22715C1DAB3}" srcOrd="12" destOrd="0" presId="urn:microsoft.com/office/officeart/2008/layout/LinedList"/>
    <dgm:cxn modelId="{18D5382A-1C38-4A20-A9C7-2D1075CC4854}" type="presParOf" srcId="{55AFB3A7-5AA9-4031-99C5-EF81F88D1F25}" destId="{5895F172-747C-4E35-9992-19028632320E}" srcOrd="13" destOrd="0" presId="urn:microsoft.com/office/officeart/2008/layout/LinedList"/>
    <dgm:cxn modelId="{994D3A33-13CD-4630-8F58-E45E5B38BD5D}" type="presParOf" srcId="{5895F172-747C-4E35-9992-19028632320E}" destId="{5B4330A9-04ED-4E79-ADBF-D5B90AAC5AE9}" srcOrd="0" destOrd="0" presId="urn:microsoft.com/office/officeart/2008/layout/LinedList"/>
    <dgm:cxn modelId="{F6CB7C74-976E-43EB-94D6-B7D7FF3484F4}" type="presParOf" srcId="{5895F172-747C-4E35-9992-19028632320E}" destId="{EC2929CA-DACB-42EF-B716-7544F865863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B6A1682-208E-4280-86AC-A813ABF3851C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B368BDE-6447-43F4-BCD3-ACCEDAE25F48}">
      <dgm:prSet/>
      <dgm:spPr/>
      <dgm:t>
        <a:bodyPr/>
        <a:lstStyle/>
        <a:p>
          <a:pPr rtl="0"/>
          <a:r>
            <a:rPr lang="ru-RU"/>
            <a:t>- локомотивное; </a:t>
          </a:r>
        </a:p>
      </dgm:t>
    </dgm:pt>
    <dgm:pt modelId="{C76AF6C9-FFEE-4FEF-B297-DD5591EAF9BF}" type="parTrans" cxnId="{A29F953E-1206-4A9C-B89F-9EE7135CAE63}">
      <dgm:prSet/>
      <dgm:spPr/>
      <dgm:t>
        <a:bodyPr/>
        <a:lstStyle/>
        <a:p>
          <a:endParaRPr lang="ru-RU"/>
        </a:p>
      </dgm:t>
    </dgm:pt>
    <dgm:pt modelId="{B5E28305-E475-40FC-B352-FEB3776EDD3C}" type="sibTrans" cxnId="{A29F953E-1206-4A9C-B89F-9EE7135CAE63}">
      <dgm:prSet/>
      <dgm:spPr/>
      <dgm:t>
        <a:bodyPr/>
        <a:lstStyle/>
        <a:p>
          <a:endParaRPr lang="ru-RU"/>
        </a:p>
      </dgm:t>
    </dgm:pt>
    <dgm:pt modelId="{345D01A4-368C-40F6-9E0D-9ADF98BD64DD}">
      <dgm:prSet/>
      <dgm:spPr/>
      <dgm:t>
        <a:bodyPr/>
        <a:lstStyle/>
        <a:p>
          <a:pPr rtl="0"/>
          <a:r>
            <a:rPr lang="ru-RU"/>
            <a:t>- электроснабжения;</a:t>
          </a:r>
        </a:p>
      </dgm:t>
    </dgm:pt>
    <dgm:pt modelId="{8DF57567-815B-4B33-B4AF-E961F2DEC466}" type="parTrans" cxnId="{8E9C6DD3-DB47-47AD-8212-2491182E204D}">
      <dgm:prSet/>
      <dgm:spPr/>
      <dgm:t>
        <a:bodyPr/>
        <a:lstStyle/>
        <a:p>
          <a:endParaRPr lang="ru-RU"/>
        </a:p>
      </dgm:t>
    </dgm:pt>
    <dgm:pt modelId="{B1939A49-6E92-4D0F-9536-1EAAA79D1E87}" type="sibTrans" cxnId="{8E9C6DD3-DB47-47AD-8212-2491182E204D}">
      <dgm:prSet/>
      <dgm:spPr/>
      <dgm:t>
        <a:bodyPr/>
        <a:lstStyle/>
        <a:p>
          <a:endParaRPr lang="ru-RU"/>
        </a:p>
      </dgm:t>
    </dgm:pt>
    <dgm:pt modelId="{07CD35E6-E401-42B7-BE5B-6DE82257C9D7}">
      <dgm:prSet/>
      <dgm:spPr/>
      <dgm:t>
        <a:bodyPr/>
        <a:lstStyle/>
        <a:p>
          <a:pPr rtl="0"/>
          <a:r>
            <a:rPr lang="ru-RU"/>
            <a:t>- вагонное;</a:t>
          </a:r>
        </a:p>
      </dgm:t>
    </dgm:pt>
    <dgm:pt modelId="{27F6E0EA-10E9-4779-954C-1D1BE449C926}" type="parTrans" cxnId="{BABD82A6-8F7A-4913-AF92-603562521F27}">
      <dgm:prSet/>
      <dgm:spPr/>
      <dgm:t>
        <a:bodyPr/>
        <a:lstStyle/>
        <a:p>
          <a:endParaRPr lang="ru-RU"/>
        </a:p>
      </dgm:t>
    </dgm:pt>
    <dgm:pt modelId="{27289D7D-8A49-4EA5-910E-5F3B9EC85070}" type="sibTrans" cxnId="{BABD82A6-8F7A-4913-AF92-603562521F27}">
      <dgm:prSet/>
      <dgm:spPr/>
      <dgm:t>
        <a:bodyPr/>
        <a:lstStyle/>
        <a:p>
          <a:endParaRPr lang="ru-RU"/>
        </a:p>
      </dgm:t>
    </dgm:pt>
    <dgm:pt modelId="{34C21450-4C7C-481D-AD81-1FD747448385}">
      <dgm:prSet/>
      <dgm:spPr/>
      <dgm:t>
        <a:bodyPr/>
        <a:lstStyle/>
        <a:p>
          <a:pPr rtl="0"/>
          <a:r>
            <a:rPr lang="ru-RU"/>
            <a:t>- перевозок;</a:t>
          </a:r>
        </a:p>
      </dgm:t>
    </dgm:pt>
    <dgm:pt modelId="{8642F717-22AB-417C-B1B3-144C8AE745C2}" type="parTrans" cxnId="{86E7753D-A80E-4E3E-A8C0-0BD8DE428EC6}">
      <dgm:prSet/>
      <dgm:spPr/>
      <dgm:t>
        <a:bodyPr/>
        <a:lstStyle/>
        <a:p>
          <a:endParaRPr lang="ru-RU"/>
        </a:p>
      </dgm:t>
    </dgm:pt>
    <dgm:pt modelId="{76CCE2EA-97BB-4515-A30C-03A1C03A527E}" type="sibTrans" cxnId="{86E7753D-A80E-4E3E-A8C0-0BD8DE428EC6}">
      <dgm:prSet/>
      <dgm:spPr/>
      <dgm:t>
        <a:bodyPr/>
        <a:lstStyle/>
        <a:p>
          <a:endParaRPr lang="ru-RU"/>
        </a:p>
      </dgm:t>
    </dgm:pt>
    <dgm:pt modelId="{11D9D569-C48F-458E-A43B-ED58213CC28F}">
      <dgm:prSet/>
      <dgm:spPr/>
      <dgm:t>
        <a:bodyPr/>
        <a:lstStyle/>
        <a:p>
          <a:pPr rtl="0"/>
          <a:r>
            <a:rPr lang="ru-RU"/>
            <a:t>- коммерческой работы в сфере грузовых перевозок;</a:t>
          </a:r>
        </a:p>
      </dgm:t>
    </dgm:pt>
    <dgm:pt modelId="{120E092A-5359-435C-9110-CB56FD85DD99}" type="parTrans" cxnId="{9DFA0449-1990-4C4A-B827-E547F3CD4733}">
      <dgm:prSet/>
      <dgm:spPr/>
      <dgm:t>
        <a:bodyPr/>
        <a:lstStyle/>
        <a:p>
          <a:endParaRPr lang="ru-RU"/>
        </a:p>
      </dgm:t>
    </dgm:pt>
    <dgm:pt modelId="{1C591178-A8D7-4C19-92F3-29344C1C3D77}" type="sibTrans" cxnId="{9DFA0449-1990-4C4A-B827-E547F3CD4733}">
      <dgm:prSet/>
      <dgm:spPr/>
      <dgm:t>
        <a:bodyPr/>
        <a:lstStyle/>
        <a:p>
          <a:endParaRPr lang="ru-RU"/>
        </a:p>
      </dgm:t>
    </dgm:pt>
    <dgm:pt modelId="{D65A86CB-4FB6-4DCE-A1D0-14904F31C2CE}">
      <dgm:prSet/>
      <dgm:spPr/>
      <dgm:t>
        <a:bodyPr/>
        <a:lstStyle/>
        <a:p>
          <a:pPr rtl="0"/>
          <a:r>
            <a:rPr lang="ru-RU" dirty="0"/>
            <a:t>- пассажирское;</a:t>
          </a:r>
        </a:p>
      </dgm:t>
    </dgm:pt>
    <dgm:pt modelId="{091A1E0C-D0AC-49EE-8D4A-C04AF2225735}" type="parTrans" cxnId="{05FE4E34-5A2A-4962-9FB3-7DDB2B732EC6}">
      <dgm:prSet/>
      <dgm:spPr/>
      <dgm:t>
        <a:bodyPr/>
        <a:lstStyle/>
        <a:p>
          <a:endParaRPr lang="ru-RU"/>
        </a:p>
      </dgm:t>
    </dgm:pt>
    <dgm:pt modelId="{E49CF57A-E74B-42DD-A5EA-A18D7AC93A28}" type="sibTrans" cxnId="{05FE4E34-5A2A-4962-9FB3-7DDB2B732EC6}">
      <dgm:prSet/>
      <dgm:spPr/>
      <dgm:t>
        <a:bodyPr/>
        <a:lstStyle/>
        <a:p>
          <a:endParaRPr lang="ru-RU"/>
        </a:p>
      </dgm:t>
    </dgm:pt>
    <dgm:pt modelId="{331EEF99-8B2C-4B5A-9E91-0488E89E1191}">
      <dgm:prSet/>
      <dgm:spPr/>
      <dgm:t>
        <a:bodyPr/>
        <a:lstStyle/>
        <a:p>
          <a:pPr rtl="0"/>
          <a:r>
            <a:rPr lang="ru-RU"/>
            <a:t>- пути;</a:t>
          </a:r>
          <a:endParaRPr lang="ru-RU" dirty="0"/>
        </a:p>
      </dgm:t>
    </dgm:pt>
    <dgm:pt modelId="{C8D94D46-7504-4D04-B460-DB00A2B9CF02}" type="parTrans" cxnId="{4820DBCA-6439-4034-AC3A-2B12B969D4B7}">
      <dgm:prSet/>
      <dgm:spPr/>
    </dgm:pt>
    <dgm:pt modelId="{67E85071-507C-409F-B8A2-F27D52A6DA80}" type="sibTrans" cxnId="{4820DBCA-6439-4034-AC3A-2B12B969D4B7}">
      <dgm:prSet/>
      <dgm:spPr/>
    </dgm:pt>
    <dgm:pt modelId="{A37F6DC4-1227-45BB-9E49-D0A2CD5F12D4}" type="pres">
      <dgm:prSet presAssocID="{6B6A1682-208E-4280-86AC-A813ABF3851C}" presName="vert0" presStyleCnt="0">
        <dgm:presLayoutVars>
          <dgm:dir/>
          <dgm:animOne val="branch"/>
          <dgm:animLvl val="lvl"/>
        </dgm:presLayoutVars>
      </dgm:prSet>
      <dgm:spPr/>
    </dgm:pt>
    <dgm:pt modelId="{141BD18D-43EC-4BF5-8464-920C9895F784}" type="pres">
      <dgm:prSet presAssocID="{FB368BDE-6447-43F4-BCD3-ACCEDAE25F48}" presName="thickLine" presStyleLbl="alignNode1" presStyleIdx="0" presStyleCnt="7"/>
      <dgm:spPr/>
    </dgm:pt>
    <dgm:pt modelId="{0DD5D8FA-D0C3-4F09-914C-20426EA46E65}" type="pres">
      <dgm:prSet presAssocID="{FB368BDE-6447-43F4-BCD3-ACCEDAE25F48}" presName="horz1" presStyleCnt="0"/>
      <dgm:spPr/>
    </dgm:pt>
    <dgm:pt modelId="{AED1F59C-3675-4554-840E-69F800B96DA1}" type="pres">
      <dgm:prSet presAssocID="{FB368BDE-6447-43F4-BCD3-ACCEDAE25F48}" presName="tx1" presStyleLbl="revTx" presStyleIdx="0" presStyleCnt="7"/>
      <dgm:spPr/>
    </dgm:pt>
    <dgm:pt modelId="{E3A39E65-5B90-4995-B371-CCFFCC7232C3}" type="pres">
      <dgm:prSet presAssocID="{FB368BDE-6447-43F4-BCD3-ACCEDAE25F48}" presName="vert1" presStyleCnt="0"/>
      <dgm:spPr/>
    </dgm:pt>
    <dgm:pt modelId="{C741A895-9972-4AC7-8FBA-C93198FC4AC2}" type="pres">
      <dgm:prSet presAssocID="{345D01A4-368C-40F6-9E0D-9ADF98BD64DD}" presName="thickLine" presStyleLbl="alignNode1" presStyleIdx="1" presStyleCnt="7"/>
      <dgm:spPr/>
    </dgm:pt>
    <dgm:pt modelId="{F0D61031-9D6C-4B46-879F-5E24A8DF7413}" type="pres">
      <dgm:prSet presAssocID="{345D01A4-368C-40F6-9E0D-9ADF98BD64DD}" presName="horz1" presStyleCnt="0"/>
      <dgm:spPr/>
    </dgm:pt>
    <dgm:pt modelId="{74E5CF9E-EA5D-45D8-AC58-5BFFC7306669}" type="pres">
      <dgm:prSet presAssocID="{345D01A4-368C-40F6-9E0D-9ADF98BD64DD}" presName="tx1" presStyleLbl="revTx" presStyleIdx="1" presStyleCnt="7"/>
      <dgm:spPr/>
    </dgm:pt>
    <dgm:pt modelId="{2593B461-CA7A-4A46-B509-D7BBA6691E03}" type="pres">
      <dgm:prSet presAssocID="{345D01A4-368C-40F6-9E0D-9ADF98BD64DD}" presName="vert1" presStyleCnt="0"/>
      <dgm:spPr/>
    </dgm:pt>
    <dgm:pt modelId="{0C54ADE2-1F54-44F9-9FCA-A1C78A73C94B}" type="pres">
      <dgm:prSet presAssocID="{07CD35E6-E401-42B7-BE5B-6DE82257C9D7}" presName="thickLine" presStyleLbl="alignNode1" presStyleIdx="2" presStyleCnt="7"/>
      <dgm:spPr/>
    </dgm:pt>
    <dgm:pt modelId="{C1628A18-CFE3-4CCA-BA37-8FBFCC255494}" type="pres">
      <dgm:prSet presAssocID="{07CD35E6-E401-42B7-BE5B-6DE82257C9D7}" presName="horz1" presStyleCnt="0"/>
      <dgm:spPr/>
    </dgm:pt>
    <dgm:pt modelId="{E8929C11-F41F-42AC-AEFE-D9C0D47141C1}" type="pres">
      <dgm:prSet presAssocID="{07CD35E6-E401-42B7-BE5B-6DE82257C9D7}" presName="tx1" presStyleLbl="revTx" presStyleIdx="2" presStyleCnt="7"/>
      <dgm:spPr/>
    </dgm:pt>
    <dgm:pt modelId="{56D9A41E-E38B-405E-ADED-1586D569F138}" type="pres">
      <dgm:prSet presAssocID="{07CD35E6-E401-42B7-BE5B-6DE82257C9D7}" presName="vert1" presStyleCnt="0"/>
      <dgm:spPr/>
    </dgm:pt>
    <dgm:pt modelId="{16E3F81C-3A3C-4471-9046-A8B0190C8E05}" type="pres">
      <dgm:prSet presAssocID="{34C21450-4C7C-481D-AD81-1FD747448385}" presName="thickLine" presStyleLbl="alignNode1" presStyleIdx="3" presStyleCnt="7"/>
      <dgm:spPr/>
    </dgm:pt>
    <dgm:pt modelId="{2805D4AB-3FE0-47C3-B4B3-FB8552362C22}" type="pres">
      <dgm:prSet presAssocID="{34C21450-4C7C-481D-AD81-1FD747448385}" presName="horz1" presStyleCnt="0"/>
      <dgm:spPr/>
    </dgm:pt>
    <dgm:pt modelId="{11C3B33B-FBFF-42B4-A484-5DE887E78D1F}" type="pres">
      <dgm:prSet presAssocID="{34C21450-4C7C-481D-AD81-1FD747448385}" presName="tx1" presStyleLbl="revTx" presStyleIdx="3" presStyleCnt="7"/>
      <dgm:spPr/>
    </dgm:pt>
    <dgm:pt modelId="{D7398F68-37FF-4A6C-92C9-10F74DCACEBA}" type="pres">
      <dgm:prSet presAssocID="{34C21450-4C7C-481D-AD81-1FD747448385}" presName="vert1" presStyleCnt="0"/>
      <dgm:spPr/>
    </dgm:pt>
    <dgm:pt modelId="{6B373053-B383-4C71-8AA6-D6087E0F6F7B}" type="pres">
      <dgm:prSet presAssocID="{11D9D569-C48F-458E-A43B-ED58213CC28F}" presName="thickLine" presStyleLbl="alignNode1" presStyleIdx="4" presStyleCnt="7"/>
      <dgm:spPr/>
    </dgm:pt>
    <dgm:pt modelId="{A8E931F7-332A-4AB4-BFF8-399AC3179A90}" type="pres">
      <dgm:prSet presAssocID="{11D9D569-C48F-458E-A43B-ED58213CC28F}" presName="horz1" presStyleCnt="0"/>
      <dgm:spPr/>
    </dgm:pt>
    <dgm:pt modelId="{91690F0E-A4FD-42D2-818A-43427C9E6EAD}" type="pres">
      <dgm:prSet presAssocID="{11D9D569-C48F-458E-A43B-ED58213CC28F}" presName="tx1" presStyleLbl="revTx" presStyleIdx="4" presStyleCnt="7"/>
      <dgm:spPr/>
    </dgm:pt>
    <dgm:pt modelId="{E7E18AC4-091D-47ED-AA37-70AAA7A3B590}" type="pres">
      <dgm:prSet presAssocID="{11D9D569-C48F-458E-A43B-ED58213CC28F}" presName="vert1" presStyleCnt="0"/>
      <dgm:spPr/>
    </dgm:pt>
    <dgm:pt modelId="{B7774F60-2F5F-4B0B-B002-87A38DEEF2C7}" type="pres">
      <dgm:prSet presAssocID="{D65A86CB-4FB6-4DCE-A1D0-14904F31C2CE}" presName="thickLine" presStyleLbl="alignNode1" presStyleIdx="5" presStyleCnt="7"/>
      <dgm:spPr/>
    </dgm:pt>
    <dgm:pt modelId="{A9AF924C-09A9-491C-BA74-E19DBDE311C0}" type="pres">
      <dgm:prSet presAssocID="{D65A86CB-4FB6-4DCE-A1D0-14904F31C2CE}" presName="horz1" presStyleCnt="0"/>
      <dgm:spPr/>
    </dgm:pt>
    <dgm:pt modelId="{41A6A3CF-9C7A-4D4E-85F2-9A98E60620EC}" type="pres">
      <dgm:prSet presAssocID="{D65A86CB-4FB6-4DCE-A1D0-14904F31C2CE}" presName="tx1" presStyleLbl="revTx" presStyleIdx="5" presStyleCnt="7"/>
      <dgm:spPr/>
    </dgm:pt>
    <dgm:pt modelId="{84A61554-84FF-4D65-B241-BA95D13E3DB2}" type="pres">
      <dgm:prSet presAssocID="{D65A86CB-4FB6-4DCE-A1D0-14904F31C2CE}" presName="vert1" presStyleCnt="0"/>
      <dgm:spPr/>
    </dgm:pt>
    <dgm:pt modelId="{CEF4CD9D-7766-4B59-AD1A-45D0B5238898}" type="pres">
      <dgm:prSet presAssocID="{331EEF99-8B2C-4B5A-9E91-0488E89E1191}" presName="thickLine" presStyleLbl="alignNode1" presStyleIdx="6" presStyleCnt="7"/>
      <dgm:spPr/>
    </dgm:pt>
    <dgm:pt modelId="{EB3609BE-3258-4018-91C2-C942D9EC08D7}" type="pres">
      <dgm:prSet presAssocID="{331EEF99-8B2C-4B5A-9E91-0488E89E1191}" presName="horz1" presStyleCnt="0"/>
      <dgm:spPr/>
    </dgm:pt>
    <dgm:pt modelId="{F3C2FE1B-8D6E-4FA3-8918-E44411792858}" type="pres">
      <dgm:prSet presAssocID="{331EEF99-8B2C-4B5A-9E91-0488E89E1191}" presName="tx1" presStyleLbl="revTx" presStyleIdx="6" presStyleCnt="7"/>
      <dgm:spPr/>
    </dgm:pt>
    <dgm:pt modelId="{A8C81592-8FD9-49FC-9B62-6145E8F84B9E}" type="pres">
      <dgm:prSet presAssocID="{331EEF99-8B2C-4B5A-9E91-0488E89E1191}" presName="vert1" presStyleCnt="0"/>
      <dgm:spPr/>
    </dgm:pt>
  </dgm:ptLst>
  <dgm:cxnLst>
    <dgm:cxn modelId="{7562FA0C-25E7-4875-A0AD-CC7CFA9FD2F8}" type="presOf" srcId="{345D01A4-368C-40F6-9E0D-9ADF98BD64DD}" destId="{74E5CF9E-EA5D-45D8-AC58-5BFFC7306669}" srcOrd="0" destOrd="0" presId="urn:microsoft.com/office/officeart/2008/layout/LinedList"/>
    <dgm:cxn modelId="{1B877028-4837-4B8B-AE0A-EE8582461011}" type="presOf" srcId="{FB368BDE-6447-43F4-BCD3-ACCEDAE25F48}" destId="{AED1F59C-3675-4554-840E-69F800B96DA1}" srcOrd="0" destOrd="0" presId="urn:microsoft.com/office/officeart/2008/layout/LinedList"/>
    <dgm:cxn modelId="{D16BFC2B-5089-42A0-9B2B-C2DC80C0217D}" type="presOf" srcId="{331EEF99-8B2C-4B5A-9E91-0488E89E1191}" destId="{F3C2FE1B-8D6E-4FA3-8918-E44411792858}" srcOrd="0" destOrd="0" presId="urn:microsoft.com/office/officeart/2008/layout/LinedList"/>
    <dgm:cxn modelId="{42527233-1FC5-4526-9A7B-97A9832BA876}" type="presOf" srcId="{D65A86CB-4FB6-4DCE-A1D0-14904F31C2CE}" destId="{41A6A3CF-9C7A-4D4E-85F2-9A98E60620EC}" srcOrd="0" destOrd="0" presId="urn:microsoft.com/office/officeart/2008/layout/LinedList"/>
    <dgm:cxn modelId="{05FE4E34-5A2A-4962-9FB3-7DDB2B732EC6}" srcId="{6B6A1682-208E-4280-86AC-A813ABF3851C}" destId="{D65A86CB-4FB6-4DCE-A1D0-14904F31C2CE}" srcOrd="5" destOrd="0" parTransId="{091A1E0C-D0AC-49EE-8D4A-C04AF2225735}" sibTransId="{E49CF57A-E74B-42DD-A5EA-A18D7AC93A28}"/>
    <dgm:cxn modelId="{86E7753D-A80E-4E3E-A8C0-0BD8DE428EC6}" srcId="{6B6A1682-208E-4280-86AC-A813ABF3851C}" destId="{34C21450-4C7C-481D-AD81-1FD747448385}" srcOrd="3" destOrd="0" parTransId="{8642F717-22AB-417C-B1B3-144C8AE745C2}" sibTransId="{76CCE2EA-97BB-4515-A30C-03A1C03A527E}"/>
    <dgm:cxn modelId="{A29F953E-1206-4A9C-B89F-9EE7135CAE63}" srcId="{6B6A1682-208E-4280-86AC-A813ABF3851C}" destId="{FB368BDE-6447-43F4-BCD3-ACCEDAE25F48}" srcOrd="0" destOrd="0" parTransId="{C76AF6C9-FFEE-4FEF-B297-DD5591EAF9BF}" sibTransId="{B5E28305-E475-40FC-B352-FEB3776EDD3C}"/>
    <dgm:cxn modelId="{9DFA0449-1990-4C4A-B827-E547F3CD4733}" srcId="{6B6A1682-208E-4280-86AC-A813ABF3851C}" destId="{11D9D569-C48F-458E-A43B-ED58213CC28F}" srcOrd="4" destOrd="0" parTransId="{120E092A-5359-435C-9110-CB56FD85DD99}" sibTransId="{1C591178-A8D7-4C19-92F3-29344C1C3D77}"/>
    <dgm:cxn modelId="{A8EA2185-7099-4757-9906-122D44FEC04B}" type="presOf" srcId="{07CD35E6-E401-42B7-BE5B-6DE82257C9D7}" destId="{E8929C11-F41F-42AC-AEFE-D9C0D47141C1}" srcOrd="0" destOrd="0" presId="urn:microsoft.com/office/officeart/2008/layout/LinedList"/>
    <dgm:cxn modelId="{B636269A-90B7-46F9-9D79-0AB3F649F847}" type="presOf" srcId="{11D9D569-C48F-458E-A43B-ED58213CC28F}" destId="{91690F0E-A4FD-42D2-818A-43427C9E6EAD}" srcOrd="0" destOrd="0" presId="urn:microsoft.com/office/officeart/2008/layout/LinedList"/>
    <dgm:cxn modelId="{BABD82A6-8F7A-4913-AF92-603562521F27}" srcId="{6B6A1682-208E-4280-86AC-A813ABF3851C}" destId="{07CD35E6-E401-42B7-BE5B-6DE82257C9D7}" srcOrd="2" destOrd="0" parTransId="{27F6E0EA-10E9-4779-954C-1D1BE449C926}" sibTransId="{27289D7D-8A49-4EA5-910E-5F3B9EC85070}"/>
    <dgm:cxn modelId="{6749ACBE-59A1-4074-9DEC-B128898E79E3}" type="presOf" srcId="{6B6A1682-208E-4280-86AC-A813ABF3851C}" destId="{A37F6DC4-1227-45BB-9E49-D0A2CD5F12D4}" srcOrd="0" destOrd="0" presId="urn:microsoft.com/office/officeart/2008/layout/LinedList"/>
    <dgm:cxn modelId="{4820DBCA-6439-4034-AC3A-2B12B969D4B7}" srcId="{6B6A1682-208E-4280-86AC-A813ABF3851C}" destId="{331EEF99-8B2C-4B5A-9E91-0488E89E1191}" srcOrd="6" destOrd="0" parTransId="{C8D94D46-7504-4D04-B460-DB00A2B9CF02}" sibTransId="{67E85071-507C-409F-B8A2-F27D52A6DA80}"/>
    <dgm:cxn modelId="{8E9C6DD3-DB47-47AD-8212-2491182E204D}" srcId="{6B6A1682-208E-4280-86AC-A813ABF3851C}" destId="{345D01A4-368C-40F6-9E0D-9ADF98BD64DD}" srcOrd="1" destOrd="0" parTransId="{8DF57567-815B-4B33-B4AF-E961F2DEC466}" sibTransId="{B1939A49-6E92-4D0F-9536-1EAAA79D1E87}"/>
    <dgm:cxn modelId="{2E7181FE-2FD6-47A1-BD08-AD0021A27C9D}" type="presOf" srcId="{34C21450-4C7C-481D-AD81-1FD747448385}" destId="{11C3B33B-FBFF-42B4-A484-5DE887E78D1F}" srcOrd="0" destOrd="0" presId="urn:microsoft.com/office/officeart/2008/layout/LinedList"/>
    <dgm:cxn modelId="{56873270-075C-4728-BC8F-A02918A5DDC6}" type="presParOf" srcId="{A37F6DC4-1227-45BB-9E49-D0A2CD5F12D4}" destId="{141BD18D-43EC-4BF5-8464-920C9895F784}" srcOrd="0" destOrd="0" presId="urn:microsoft.com/office/officeart/2008/layout/LinedList"/>
    <dgm:cxn modelId="{02140CBD-F9F6-4A51-93E4-052739CC177F}" type="presParOf" srcId="{A37F6DC4-1227-45BB-9E49-D0A2CD5F12D4}" destId="{0DD5D8FA-D0C3-4F09-914C-20426EA46E65}" srcOrd="1" destOrd="0" presId="urn:microsoft.com/office/officeart/2008/layout/LinedList"/>
    <dgm:cxn modelId="{645C93E4-6C1A-4292-8EB0-4B969F560A5C}" type="presParOf" srcId="{0DD5D8FA-D0C3-4F09-914C-20426EA46E65}" destId="{AED1F59C-3675-4554-840E-69F800B96DA1}" srcOrd="0" destOrd="0" presId="urn:microsoft.com/office/officeart/2008/layout/LinedList"/>
    <dgm:cxn modelId="{05A6D407-8B81-42AC-9C3D-1979283FB28D}" type="presParOf" srcId="{0DD5D8FA-D0C3-4F09-914C-20426EA46E65}" destId="{E3A39E65-5B90-4995-B371-CCFFCC7232C3}" srcOrd="1" destOrd="0" presId="urn:microsoft.com/office/officeart/2008/layout/LinedList"/>
    <dgm:cxn modelId="{DFCCAEE7-7E18-4ACB-805C-C92ECFD1B497}" type="presParOf" srcId="{A37F6DC4-1227-45BB-9E49-D0A2CD5F12D4}" destId="{C741A895-9972-4AC7-8FBA-C93198FC4AC2}" srcOrd="2" destOrd="0" presId="urn:microsoft.com/office/officeart/2008/layout/LinedList"/>
    <dgm:cxn modelId="{CC7FFFAA-07D0-4D81-884E-D540364EB036}" type="presParOf" srcId="{A37F6DC4-1227-45BB-9E49-D0A2CD5F12D4}" destId="{F0D61031-9D6C-4B46-879F-5E24A8DF7413}" srcOrd="3" destOrd="0" presId="urn:microsoft.com/office/officeart/2008/layout/LinedList"/>
    <dgm:cxn modelId="{4F9E2B64-D345-4C29-A8CD-394E94DC1246}" type="presParOf" srcId="{F0D61031-9D6C-4B46-879F-5E24A8DF7413}" destId="{74E5CF9E-EA5D-45D8-AC58-5BFFC7306669}" srcOrd="0" destOrd="0" presId="urn:microsoft.com/office/officeart/2008/layout/LinedList"/>
    <dgm:cxn modelId="{4125994E-1299-444A-9696-D28ACFA2BEA1}" type="presParOf" srcId="{F0D61031-9D6C-4B46-879F-5E24A8DF7413}" destId="{2593B461-CA7A-4A46-B509-D7BBA6691E03}" srcOrd="1" destOrd="0" presId="urn:microsoft.com/office/officeart/2008/layout/LinedList"/>
    <dgm:cxn modelId="{99A85A76-82AC-4195-9160-4E2D62687506}" type="presParOf" srcId="{A37F6DC4-1227-45BB-9E49-D0A2CD5F12D4}" destId="{0C54ADE2-1F54-44F9-9FCA-A1C78A73C94B}" srcOrd="4" destOrd="0" presId="urn:microsoft.com/office/officeart/2008/layout/LinedList"/>
    <dgm:cxn modelId="{3E876182-43C6-4935-A407-DC07BB09155D}" type="presParOf" srcId="{A37F6DC4-1227-45BB-9E49-D0A2CD5F12D4}" destId="{C1628A18-CFE3-4CCA-BA37-8FBFCC255494}" srcOrd="5" destOrd="0" presId="urn:microsoft.com/office/officeart/2008/layout/LinedList"/>
    <dgm:cxn modelId="{543954B2-B578-4073-8DFC-6D6C4C5F9352}" type="presParOf" srcId="{C1628A18-CFE3-4CCA-BA37-8FBFCC255494}" destId="{E8929C11-F41F-42AC-AEFE-D9C0D47141C1}" srcOrd="0" destOrd="0" presId="urn:microsoft.com/office/officeart/2008/layout/LinedList"/>
    <dgm:cxn modelId="{D7934734-5FB2-401A-B55F-4947D34C42B0}" type="presParOf" srcId="{C1628A18-CFE3-4CCA-BA37-8FBFCC255494}" destId="{56D9A41E-E38B-405E-ADED-1586D569F138}" srcOrd="1" destOrd="0" presId="urn:microsoft.com/office/officeart/2008/layout/LinedList"/>
    <dgm:cxn modelId="{223F9F55-F45E-4B2C-8A72-5687F510B295}" type="presParOf" srcId="{A37F6DC4-1227-45BB-9E49-D0A2CD5F12D4}" destId="{16E3F81C-3A3C-4471-9046-A8B0190C8E05}" srcOrd="6" destOrd="0" presId="urn:microsoft.com/office/officeart/2008/layout/LinedList"/>
    <dgm:cxn modelId="{615CA173-CA20-478B-9165-8402D1EF951F}" type="presParOf" srcId="{A37F6DC4-1227-45BB-9E49-D0A2CD5F12D4}" destId="{2805D4AB-3FE0-47C3-B4B3-FB8552362C22}" srcOrd="7" destOrd="0" presId="urn:microsoft.com/office/officeart/2008/layout/LinedList"/>
    <dgm:cxn modelId="{2172A4AE-2D3D-4872-86C7-AC4E5AAF5025}" type="presParOf" srcId="{2805D4AB-3FE0-47C3-B4B3-FB8552362C22}" destId="{11C3B33B-FBFF-42B4-A484-5DE887E78D1F}" srcOrd="0" destOrd="0" presId="urn:microsoft.com/office/officeart/2008/layout/LinedList"/>
    <dgm:cxn modelId="{837EBD3C-3AF6-4EBE-A994-D26D63D49830}" type="presParOf" srcId="{2805D4AB-3FE0-47C3-B4B3-FB8552362C22}" destId="{D7398F68-37FF-4A6C-92C9-10F74DCACEBA}" srcOrd="1" destOrd="0" presId="urn:microsoft.com/office/officeart/2008/layout/LinedList"/>
    <dgm:cxn modelId="{30C1D423-871A-4C07-A6BC-D604B2B0D2EC}" type="presParOf" srcId="{A37F6DC4-1227-45BB-9E49-D0A2CD5F12D4}" destId="{6B373053-B383-4C71-8AA6-D6087E0F6F7B}" srcOrd="8" destOrd="0" presId="urn:microsoft.com/office/officeart/2008/layout/LinedList"/>
    <dgm:cxn modelId="{2D61F1BA-63DE-4636-9EB1-E85496FD0517}" type="presParOf" srcId="{A37F6DC4-1227-45BB-9E49-D0A2CD5F12D4}" destId="{A8E931F7-332A-4AB4-BFF8-399AC3179A90}" srcOrd="9" destOrd="0" presId="urn:microsoft.com/office/officeart/2008/layout/LinedList"/>
    <dgm:cxn modelId="{E8CA099E-F461-4C53-B5EA-0F4D37B0EA78}" type="presParOf" srcId="{A8E931F7-332A-4AB4-BFF8-399AC3179A90}" destId="{91690F0E-A4FD-42D2-818A-43427C9E6EAD}" srcOrd="0" destOrd="0" presId="urn:microsoft.com/office/officeart/2008/layout/LinedList"/>
    <dgm:cxn modelId="{C8778EAD-2A4D-458D-AE84-F8DF8F4A71A1}" type="presParOf" srcId="{A8E931F7-332A-4AB4-BFF8-399AC3179A90}" destId="{E7E18AC4-091D-47ED-AA37-70AAA7A3B590}" srcOrd="1" destOrd="0" presId="urn:microsoft.com/office/officeart/2008/layout/LinedList"/>
    <dgm:cxn modelId="{FC5F1B61-8F8C-4F3D-AE8A-8BF371C1EB71}" type="presParOf" srcId="{A37F6DC4-1227-45BB-9E49-D0A2CD5F12D4}" destId="{B7774F60-2F5F-4B0B-B002-87A38DEEF2C7}" srcOrd="10" destOrd="0" presId="urn:microsoft.com/office/officeart/2008/layout/LinedList"/>
    <dgm:cxn modelId="{3E239546-E350-4A17-ABF6-92FF4F0D8ABE}" type="presParOf" srcId="{A37F6DC4-1227-45BB-9E49-D0A2CD5F12D4}" destId="{A9AF924C-09A9-491C-BA74-E19DBDE311C0}" srcOrd="11" destOrd="0" presId="urn:microsoft.com/office/officeart/2008/layout/LinedList"/>
    <dgm:cxn modelId="{C0E9B827-A96E-40F2-9BE4-8873E914A990}" type="presParOf" srcId="{A9AF924C-09A9-491C-BA74-E19DBDE311C0}" destId="{41A6A3CF-9C7A-4D4E-85F2-9A98E60620EC}" srcOrd="0" destOrd="0" presId="urn:microsoft.com/office/officeart/2008/layout/LinedList"/>
    <dgm:cxn modelId="{19F95528-D903-4B47-BB5C-64FBF7549BB8}" type="presParOf" srcId="{A9AF924C-09A9-491C-BA74-E19DBDE311C0}" destId="{84A61554-84FF-4D65-B241-BA95D13E3DB2}" srcOrd="1" destOrd="0" presId="urn:microsoft.com/office/officeart/2008/layout/LinedList"/>
    <dgm:cxn modelId="{73ADB4E0-38D8-4588-B03C-B0E02287CE41}" type="presParOf" srcId="{A37F6DC4-1227-45BB-9E49-D0A2CD5F12D4}" destId="{CEF4CD9D-7766-4B59-AD1A-45D0B5238898}" srcOrd="12" destOrd="0" presId="urn:microsoft.com/office/officeart/2008/layout/LinedList"/>
    <dgm:cxn modelId="{A57C1191-07ED-480A-925F-FF0C21975FF2}" type="presParOf" srcId="{A37F6DC4-1227-45BB-9E49-D0A2CD5F12D4}" destId="{EB3609BE-3258-4018-91C2-C942D9EC08D7}" srcOrd="13" destOrd="0" presId="urn:microsoft.com/office/officeart/2008/layout/LinedList"/>
    <dgm:cxn modelId="{F117BA99-BCAD-4841-A4E7-E725B0262EDD}" type="presParOf" srcId="{EB3609BE-3258-4018-91C2-C942D9EC08D7}" destId="{F3C2FE1B-8D6E-4FA3-8918-E44411792858}" srcOrd="0" destOrd="0" presId="urn:microsoft.com/office/officeart/2008/layout/LinedList"/>
    <dgm:cxn modelId="{0492CE3D-5B36-43EC-B4EB-3B6D27CC105C}" type="presParOf" srcId="{EB3609BE-3258-4018-91C2-C942D9EC08D7}" destId="{A8C81592-8FD9-49FC-9B62-6145E8F84B9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2F13217-7FAF-4034-8449-17EA63DFB05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00AB95B-8FF0-4EAB-B33E-26240383CED7}">
      <dgm:prSet/>
      <dgm:spPr/>
      <dgm:t>
        <a:bodyPr/>
        <a:lstStyle/>
        <a:p>
          <a:pPr rtl="0"/>
          <a:r>
            <a:rPr lang="ru-RU" dirty="0"/>
            <a:t>- гражданских сооружений;</a:t>
          </a:r>
        </a:p>
      </dgm:t>
    </dgm:pt>
    <dgm:pt modelId="{50ECA56B-38DF-4959-BF78-FA816AAE83C3}" type="parTrans" cxnId="{7B55BA3E-D062-4505-ACC4-94F197FA42A3}">
      <dgm:prSet/>
      <dgm:spPr/>
      <dgm:t>
        <a:bodyPr/>
        <a:lstStyle/>
        <a:p>
          <a:endParaRPr lang="ru-RU"/>
        </a:p>
      </dgm:t>
    </dgm:pt>
    <dgm:pt modelId="{88BCAA17-B2EF-46ED-AB32-B2553070BFD4}" type="sibTrans" cxnId="{7B55BA3E-D062-4505-ACC4-94F197FA42A3}">
      <dgm:prSet/>
      <dgm:spPr/>
      <dgm:t>
        <a:bodyPr/>
        <a:lstStyle/>
        <a:p>
          <a:endParaRPr lang="ru-RU"/>
        </a:p>
      </dgm:t>
    </dgm:pt>
    <dgm:pt modelId="{1990CBC0-1DDC-4303-8E75-3B84789E1E5E}">
      <dgm:prSet/>
      <dgm:spPr/>
      <dgm:t>
        <a:bodyPr/>
        <a:lstStyle/>
        <a:p>
          <a:pPr rtl="0"/>
          <a:r>
            <a:rPr lang="ru-RU"/>
            <a:t>- сигнализации, централизации и блокировки и информатизации и связи;</a:t>
          </a:r>
        </a:p>
      </dgm:t>
    </dgm:pt>
    <dgm:pt modelId="{1C00D2D9-064B-4578-A9B8-F06DAE200E7D}" type="parTrans" cxnId="{DC2E009B-DF9F-4AF0-AF41-1B671375B6C8}">
      <dgm:prSet/>
      <dgm:spPr/>
      <dgm:t>
        <a:bodyPr/>
        <a:lstStyle/>
        <a:p>
          <a:endParaRPr lang="ru-RU"/>
        </a:p>
      </dgm:t>
    </dgm:pt>
    <dgm:pt modelId="{1BF191CE-2DA2-48C2-8D22-7D2E6B0A29D3}" type="sibTrans" cxnId="{DC2E009B-DF9F-4AF0-AF41-1B671375B6C8}">
      <dgm:prSet/>
      <dgm:spPr/>
      <dgm:t>
        <a:bodyPr/>
        <a:lstStyle/>
        <a:p>
          <a:endParaRPr lang="ru-RU"/>
        </a:p>
      </dgm:t>
    </dgm:pt>
    <dgm:pt modelId="{04D83A10-7F11-49AE-95BF-14FDB5893716}">
      <dgm:prSet/>
      <dgm:spPr/>
      <dgm:t>
        <a:bodyPr/>
        <a:lstStyle/>
        <a:p>
          <a:pPr rtl="0"/>
          <a:r>
            <a:rPr lang="ru-RU"/>
            <a:t>- материально-технического снабжения;</a:t>
          </a:r>
        </a:p>
      </dgm:t>
    </dgm:pt>
    <dgm:pt modelId="{45AF4C3C-3512-477C-8112-D728A05CC3A1}" type="parTrans" cxnId="{A221D817-FB9C-4B6E-BB7F-88827F8DC38B}">
      <dgm:prSet/>
      <dgm:spPr/>
      <dgm:t>
        <a:bodyPr/>
        <a:lstStyle/>
        <a:p>
          <a:endParaRPr lang="ru-RU"/>
        </a:p>
      </dgm:t>
    </dgm:pt>
    <dgm:pt modelId="{2C6E439A-D245-45A8-B161-21A80804CF7D}" type="sibTrans" cxnId="{A221D817-FB9C-4B6E-BB7F-88827F8DC38B}">
      <dgm:prSet/>
      <dgm:spPr/>
      <dgm:t>
        <a:bodyPr/>
        <a:lstStyle/>
        <a:p>
          <a:endParaRPr lang="ru-RU"/>
        </a:p>
      </dgm:t>
    </dgm:pt>
    <dgm:pt modelId="{95B0ED94-2FF0-40B2-9521-743EB99D1413}">
      <dgm:prSet/>
      <dgm:spPr/>
      <dgm:t>
        <a:bodyPr/>
        <a:lstStyle/>
        <a:p>
          <a:pPr rtl="0"/>
          <a:r>
            <a:rPr lang="ru-RU" dirty="0"/>
            <a:t>- автомобильного транспорта;</a:t>
          </a:r>
        </a:p>
      </dgm:t>
    </dgm:pt>
    <dgm:pt modelId="{78A004EA-FE39-414F-8CDC-B66A83DA6CC1}" type="parTrans" cxnId="{31FA9A5A-572F-4DE9-9596-4E29A060B82A}">
      <dgm:prSet/>
      <dgm:spPr/>
      <dgm:t>
        <a:bodyPr/>
        <a:lstStyle/>
        <a:p>
          <a:endParaRPr lang="ru-RU"/>
        </a:p>
      </dgm:t>
    </dgm:pt>
    <dgm:pt modelId="{FFB0F7EE-68CC-477B-8008-7E39DDDD94AD}" type="sibTrans" cxnId="{31FA9A5A-572F-4DE9-9596-4E29A060B82A}">
      <dgm:prSet/>
      <dgm:spPr/>
      <dgm:t>
        <a:bodyPr/>
        <a:lstStyle/>
        <a:p>
          <a:endParaRPr lang="ru-RU"/>
        </a:p>
      </dgm:t>
    </dgm:pt>
    <dgm:pt modelId="{88256986-CC5B-48F4-B082-A54D41FAC759}">
      <dgm:prSet/>
      <dgm:spPr/>
      <dgm:t>
        <a:bodyPr/>
        <a:lstStyle/>
        <a:p>
          <a:pPr rtl="0"/>
          <a:r>
            <a:rPr lang="ru-RU"/>
            <a:t>- технологических центров ж.д. (техПД) и агентств СФТО;</a:t>
          </a:r>
        </a:p>
      </dgm:t>
    </dgm:pt>
    <dgm:pt modelId="{474AE534-7691-4997-AD1B-6BC368B11473}" type="parTrans" cxnId="{2769920F-F674-459D-8AD2-2734740B5673}">
      <dgm:prSet/>
      <dgm:spPr/>
      <dgm:t>
        <a:bodyPr/>
        <a:lstStyle/>
        <a:p>
          <a:endParaRPr lang="ru-RU"/>
        </a:p>
      </dgm:t>
    </dgm:pt>
    <dgm:pt modelId="{A3BC2C57-2D67-482B-9644-C946A20DFF03}" type="sibTrans" cxnId="{2769920F-F674-459D-8AD2-2734740B5673}">
      <dgm:prSet/>
      <dgm:spPr/>
      <dgm:t>
        <a:bodyPr/>
        <a:lstStyle/>
        <a:p>
          <a:endParaRPr lang="ru-RU"/>
        </a:p>
      </dgm:t>
    </dgm:pt>
    <dgm:pt modelId="{166C0C8B-7C99-4B36-8B3F-3AD23F39CEE9}">
      <dgm:prSet/>
      <dgm:spPr/>
      <dgm:t>
        <a:bodyPr/>
        <a:lstStyle/>
        <a:p>
          <a:pPr rtl="0"/>
          <a:r>
            <a:rPr lang="ru-RU"/>
            <a:t>- пригородных перевозок;</a:t>
          </a:r>
        </a:p>
      </dgm:t>
    </dgm:pt>
    <dgm:pt modelId="{3B3AD8A7-DC09-40C8-9B17-749D9DE42C63}" type="parTrans" cxnId="{D90548DC-250E-4B02-8D96-887F7E6F315D}">
      <dgm:prSet/>
      <dgm:spPr/>
      <dgm:t>
        <a:bodyPr/>
        <a:lstStyle/>
        <a:p>
          <a:endParaRPr lang="ru-RU"/>
        </a:p>
      </dgm:t>
    </dgm:pt>
    <dgm:pt modelId="{A9F2EEE8-F195-4007-8AB3-A0B4050E4BBF}" type="sibTrans" cxnId="{D90548DC-250E-4B02-8D96-887F7E6F315D}">
      <dgm:prSet/>
      <dgm:spPr/>
      <dgm:t>
        <a:bodyPr/>
        <a:lstStyle/>
        <a:p>
          <a:endParaRPr lang="ru-RU"/>
        </a:p>
      </dgm:t>
    </dgm:pt>
    <dgm:pt modelId="{D53C17D5-2345-4C47-A731-514B610CD194}">
      <dgm:prSet/>
      <dgm:spPr/>
      <dgm:t>
        <a:bodyPr/>
        <a:lstStyle/>
        <a:p>
          <a:pPr rtl="0"/>
          <a:r>
            <a:rPr lang="ru-RU"/>
            <a:t>- энергосбыт;</a:t>
          </a:r>
        </a:p>
      </dgm:t>
    </dgm:pt>
    <dgm:pt modelId="{2380A006-68D2-4BA9-86F2-F5A4514021DF}" type="parTrans" cxnId="{64358DE1-8110-4A99-82A6-8589E94AA12E}">
      <dgm:prSet/>
      <dgm:spPr/>
      <dgm:t>
        <a:bodyPr/>
        <a:lstStyle/>
        <a:p>
          <a:endParaRPr lang="ru-RU"/>
        </a:p>
      </dgm:t>
    </dgm:pt>
    <dgm:pt modelId="{8A85D600-716C-4565-8C80-1A83877DF83F}" type="sibTrans" cxnId="{64358DE1-8110-4A99-82A6-8589E94AA12E}">
      <dgm:prSet/>
      <dgm:spPr/>
      <dgm:t>
        <a:bodyPr/>
        <a:lstStyle/>
        <a:p>
          <a:endParaRPr lang="ru-RU"/>
        </a:p>
      </dgm:t>
    </dgm:pt>
    <dgm:pt modelId="{B09E865D-DB86-4B82-A5D3-FAD4431C6B7B}">
      <dgm:prSet/>
      <dgm:spPr/>
      <dgm:t>
        <a:bodyPr/>
        <a:lstStyle/>
        <a:p>
          <a:pPr rtl="0"/>
          <a:r>
            <a:rPr lang="ru-RU"/>
            <a:t>- остальные подразделения.</a:t>
          </a:r>
        </a:p>
      </dgm:t>
    </dgm:pt>
    <dgm:pt modelId="{21970DE2-CD33-4C6C-9536-6119451CC8F4}" type="parTrans" cxnId="{9F27AA1E-8B21-44D4-AC3E-DD2D731B86CD}">
      <dgm:prSet/>
      <dgm:spPr/>
      <dgm:t>
        <a:bodyPr/>
        <a:lstStyle/>
        <a:p>
          <a:endParaRPr lang="ru-RU"/>
        </a:p>
      </dgm:t>
    </dgm:pt>
    <dgm:pt modelId="{4366E1B2-78FB-4FD7-B4D0-0A0FBD552951}" type="sibTrans" cxnId="{9F27AA1E-8B21-44D4-AC3E-DD2D731B86CD}">
      <dgm:prSet/>
      <dgm:spPr/>
      <dgm:t>
        <a:bodyPr/>
        <a:lstStyle/>
        <a:p>
          <a:endParaRPr lang="ru-RU"/>
        </a:p>
      </dgm:t>
    </dgm:pt>
    <dgm:pt modelId="{C3B49B7A-A8EA-4A61-B2FF-604617199E76}" type="pres">
      <dgm:prSet presAssocID="{72F13217-7FAF-4034-8449-17EA63DFB052}" presName="vert0" presStyleCnt="0">
        <dgm:presLayoutVars>
          <dgm:dir/>
          <dgm:animOne val="branch"/>
          <dgm:animLvl val="lvl"/>
        </dgm:presLayoutVars>
      </dgm:prSet>
      <dgm:spPr/>
    </dgm:pt>
    <dgm:pt modelId="{4DB4EFB5-9B92-4855-8442-FEA2F055025D}" type="pres">
      <dgm:prSet presAssocID="{600AB95B-8FF0-4EAB-B33E-26240383CED7}" presName="thickLine" presStyleLbl="alignNode1" presStyleIdx="0" presStyleCnt="8"/>
      <dgm:spPr/>
    </dgm:pt>
    <dgm:pt modelId="{5A86839C-2E3C-4EAA-99BC-DA30E8097301}" type="pres">
      <dgm:prSet presAssocID="{600AB95B-8FF0-4EAB-B33E-26240383CED7}" presName="horz1" presStyleCnt="0"/>
      <dgm:spPr/>
    </dgm:pt>
    <dgm:pt modelId="{02366AA7-6173-45C7-8A67-42F838E17AC3}" type="pres">
      <dgm:prSet presAssocID="{600AB95B-8FF0-4EAB-B33E-26240383CED7}" presName="tx1" presStyleLbl="revTx" presStyleIdx="0" presStyleCnt="8"/>
      <dgm:spPr/>
    </dgm:pt>
    <dgm:pt modelId="{80710C61-4740-4CFE-BAD4-628ADB72CDB0}" type="pres">
      <dgm:prSet presAssocID="{600AB95B-8FF0-4EAB-B33E-26240383CED7}" presName="vert1" presStyleCnt="0"/>
      <dgm:spPr/>
    </dgm:pt>
    <dgm:pt modelId="{9BAFC978-787E-4EEC-8EBD-DD4D15FF42EC}" type="pres">
      <dgm:prSet presAssocID="{1990CBC0-1DDC-4303-8E75-3B84789E1E5E}" presName="thickLine" presStyleLbl="alignNode1" presStyleIdx="1" presStyleCnt="8"/>
      <dgm:spPr/>
    </dgm:pt>
    <dgm:pt modelId="{328C6C69-49A1-4E1F-93C7-26C7AD7374D7}" type="pres">
      <dgm:prSet presAssocID="{1990CBC0-1DDC-4303-8E75-3B84789E1E5E}" presName="horz1" presStyleCnt="0"/>
      <dgm:spPr/>
    </dgm:pt>
    <dgm:pt modelId="{E4213FBD-6A82-4745-B1F7-9065EE3AC568}" type="pres">
      <dgm:prSet presAssocID="{1990CBC0-1DDC-4303-8E75-3B84789E1E5E}" presName="tx1" presStyleLbl="revTx" presStyleIdx="1" presStyleCnt="8"/>
      <dgm:spPr/>
    </dgm:pt>
    <dgm:pt modelId="{023ED9A3-1F94-4F2F-8434-323004D13112}" type="pres">
      <dgm:prSet presAssocID="{1990CBC0-1DDC-4303-8E75-3B84789E1E5E}" presName="vert1" presStyleCnt="0"/>
      <dgm:spPr/>
    </dgm:pt>
    <dgm:pt modelId="{FEC3BAF3-DCFC-4443-8F55-8AA5781F2AC8}" type="pres">
      <dgm:prSet presAssocID="{04D83A10-7F11-49AE-95BF-14FDB5893716}" presName="thickLine" presStyleLbl="alignNode1" presStyleIdx="2" presStyleCnt="8"/>
      <dgm:spPr/>
    </dgm:pt>
    <dgm:pt modelId="{4965D93C-8422-460F-A825-11D90D1BFEB9}" type="pres">
      <dgm:prSet presAssocID="{04D83A10-7F11-49AE-95BF-14FDB5893716}" presName="horz1" presStyleCnt="0"/>
      <dgm:spPr/>
    </dgm:pt>
    <dgm:pt modelId="{F771982B-5BD1-4C53-8100-2675250041BC}" type="pres">
      <dgm:prSet presAssocID="{04D83A10-7F11-49AE-95BF-14FDB5893716}" presName="tx1" presStyleLbl="revTx" presStyleIdx="2" presStyleCnt="8"/>
      <dgm:spPr/>
    </dgm:pt>
    <dgm:pt modelId="{EF4E447D-58CF-4FF7-B0EA-D0C425B56EE8}" type="pres">
      <dgm:prSet presAssocID="{04D83A10-7F11-49AE-95BF-14FDB5893716}" presName="vert1" presStyleCnt="0"/>
      <dgm:spPr/>
    </dgm:pt>
    <dgm:pt modelId="{8AD0FC59-1A8D-4686-ABF1-C98C53737B67}" type="pres">
      <dgm:prSet presAssocID="{95B0ED94-2FF0-40B2-9521-743EB99D1413}" presName="thickLine" presStyleLbl="alignNode1" presStyleIdx="3" presStyleCnt="8"/>
      <dgm:spPr/>
    </dgm:pt>
    <dgm:pt modelId="{348C9CF0-8490-4FD3-9D0A-81195644A2E0}" type="pres">
      <dgm:prSet presAssocID="{95B0ED94-2FF0-40B2-9521-743EB99D1413}" presName="horz1" presStyleCnt="0"/>
      <dgm:spPr/>
    </dgm:pt>
    <dgm:pt modelId="{18D9F0B7-876D-48A3-BFD1-BCFE27EF286A}" type="pres">
      <dgm:prSet presAssocID="{95B0ED94-2FF0-40B2-9521-743EB99D1413}" presName="tx1" presStyleLbl="revTx" presStyleIdx="3" presStyleCnt="8"/>
      <dgm:spPr/>
    </dgm:pt>
    <dgm:pt modelId="{DA4020EA-732F-4CD7-8AC5-BCFB8FFEE1ED}" type="pres">
      <dgm:prSet presAssocID="{95B0ED94-2FF0-40B2-9521-743EB99D1413}" presName="vert1" presStyleCnt="0"/>
      <dgm:spPr/>
    </dgm:pt>
    <dgm:pt modelId="{0F3EAE8B-179D-44D4-A6E3-FFCF253B8715}" type="pres">
      <dgm:prSet presAssocID="{88256986-CC5B-48F4-B082-A54D41FAC759}" presName="thickLine" presStyleLbl="alignNode1" presStyleIdx="4" presStyleCnt="8"/>
      <dgm:spPr/>
    </dgm:pt>
    <dgm:pt modelId="{E8F6E0A7-EE7C-46CB-B513-77BD9EA7C299}" type="pres">
      <dgm:prSet presAssocID="{88256986-CC5B-48F4-B082-A54D41FAC759}" presName="horz1" presStyleCnt="0"/>
      <dgm:spPr/>
    </dgm:pt>
    <dgm:pt modelId="{91847547-AC3D-4EC0-8D90-9E437DE51E1C}" type="pres">
      <dgm:prSet presAssocID="{88256986-CC5B-48F4-B082-A54D41FAC759}" presName="tx1" presStyleLbl="revTx" presStyleIdx="4" presStyleCnt="8"/>
      <dgm:spPr/>
    </dgm:pt>
    <dgm:pt modelId="{D5E893FD-DEC8-47CE-A402-0BC88E41ECB8}" type="pres">
      <dgm:prSet presAssocID="{88256986-CC5B-48F4-B082-A54D41FAC759}" presName="vert1" presStyleCnt="0"/>
      <dgm:spPr/>
    </dgm:pt>
    <dgm:pt modelId="{398B7892-2611-4B61-AE5A-53047DA38134}" type="pres">
      <dgm:prSet presAssocID="{166C0C8B-7C99-4B36-8B3F-3AD23F39CEE9}" presName="thickLine" presStyleLbl="alignNode1" presStyleIdx="5" presStyleCnt="8"/>
      <dgm:spPr/>
    </dgm:pt>
    <dgm:pt modelId="{BD23F928-2940-48F1-A55B-49E96C2771D5}" type="pres">
      <dgm:prSet presAssocID="{166C0C8B-7C99-4B36-8B3F-3AD23F39CEE9}" presName="horz1" presStyleCnt="0"/>
      <dgm:spPr/>
    </dgm:pt>
    <dgm:pt modelId="{E631269E-87BF-46C3-BD14-CD72126D4D47}" type="pres">
      <dgm:prSet presAssocID="{166C0C8B-7C99-4B36-8B3F-3AD23F39CEE9}" presName="tx1" presStyleLbl="revTx" presStyleIdx="5" presStyleCnt="8"/>
      <dgm:spPr/>
    </dgm:pt>
    <dgm:pt modelId="{68AA671D-CD39-4459-BFC3-E8AB25E93CF6}" type="pres">
      <dgm:prSet presAssocID="{166C0C8B-7C99-4B36-8B3F-3AD23F39CEE9}" presName="vert1" presStyleCnt="0"/>
      <dgm:spPr/>
    </dgm:pt>
    <dgm:pt modelId="{99BD2D50-2347-410F-9A30-C5F2F3D509B2}" type="pres">
      <dgm:prSet presAssocID="{D53C17D5-2345-4C47-A731-514B610CD194}" presName="thickLine" presStyleLbl="alignNode1" presStyleIdx="6" presStyleCnt="8"/>
      <dgm:spPr/>
    </dgm:pt>
    <dgm:pt modelId="{8020823A-A1D2-4758-8096-6053BC97EC76}" type="pres">
      <dgm:prSet presAssocID="{D53C17D5-2345-4C47-A731-514B610CD194}" presName="horz1" presStyleCnt="0"/>
      <dgm:spPr/>
    </dgm:pt>
    <dgm:pt modelId="{2BDB390B-E723-42E9-A0EB-00B484B7AE70}" type="pres">
      <dgm:prSet presAssocID="{D53C17D5-2345-4C47-A731-514B610CD194}" presName="tx1" presStyleLbl="revTx" presStyleIdx="6" presStyleCnt="8"/>
      <dgm:spPr/>
    </dgm:pt>
    <dgm:pt modelId="{2C0DC1E8-5EB2-4716-AC3E-C326C252983F}" type="pres">
      <dgm:prSet presAssocID="{D53C17D5-2345-4C47-A731-514B610CD194}" presName="vert1" presStyleCnt="0"/>
      <dgm:spPr/>
    </dgm:pt>
    <dgm:pt modelId="{3AAEA02C-6733-4C81-B05A-BA0E9883DD5D}" type="pres">
      <dgm:prSet presAssocID="{B09E865D-DB86-4B82-A5D3-FAD4431C6B7B}" presName="thickLine" presStyleLbl="alignNode1" presStyleIdx="7" presStyleCnt="8"/>
      <dgm:spPr/>
    </dgm:pt>
    <dgm:pt modelId="{430237E1-9E06-4A97-BFB3-BFF1B783E1DA}" type="pres">
      <dgm:prSet presAssocID="{B09E865D-DB86-4B82-A5D3-FAD4431C6B7B}" presName="horz1" presStyleCnt="0"/>
      <dgm:spPr/>
    </dgm:pt>
    <dgm:pt modelId="{01ACDF28-4022-4B78-BF18-4E7F245BA844}" type="pres">
      <dgm:prSet presAssocID="{B09E865D-DB86-4B82-A5D3-FAD4431C6B7B}" presName="tx1" presStyleLbl="revTx" presStyleIdx="7" presStyleCnt="8"/>
      <dgm:spPr/>
    </dgm:pt>
    <dgm:pt modelId="{F0A2B724-D7ED-49F0-8AF9-859D7D1FED18}" type="pres">
      <dgm:prSet presAssocID="{B09E865D-DB86-4B82-A5D3-FAD4431C6B7B}" presName="vert1" presStyleCnt="0"/>
      <dgm:spPr/>
    </dgm:pt>
  </dgm:ptLst>
  <dgm:cxnLst>
    <dgm:cxn modelId="{2769920F-F674-459D-8AD2-2734740B5673}" srcId="{72F13217-7FAF-4034-8449-17EA63DFB052}" destId="{88256986-CC5B-48F4-B082-A54D41FAC759}" srcOrd="4" destOrd="0" parTransId="{474AE534-7691-4997-AD1B-6BC368B11473}" sibTransId="{A3BC2C57-2D67-482B-9644-C946A20DFF03}"/>
    <dgm:cxn modelId="{A221D817-FB9C-4B6E-BB7F-88827F8DC38B}" srcId="{72F13217-7FAF-4034-8449-17EA63DFB052}" destId="{04D83A10-7F11-49AE-95BF-14FDB5893716}" srcOrd="2" destOrd="0" parTransId="{45AF4C3C-3512-477C-8112-D728A05CC3A1}" sibTransId="{2C6E439A-D245-45A8-B161-21A80804CF7D}"/>
    <dgm:cxn modelId="{9F27AA1E-8B21-44D4-AC3E-DD2D731B86CD}" srcId="{72F13217-7FAF-4034-8449-17EA63DFB052}" destId="{B09E865D-DB86-4B82-A5D3-FAD4431C6B7B}" srcOrd="7" destOrd="0" parTransId="{21970DE2-CD33-4C6C-9536-6119451CC8F4}" sibTransId="{4366E1B2-78FB-4FD7-B4D0-0A0FBD552951}"/>
    <dgm:cxn modelId="{4C1AE325-9D8C-4733-AF92-50ACBC24E1CB}" type="presOf" srcId="{B09E865D-DB86-4B82-A5D3-FAD4431C6B7B}" destId="{01ACDF28-4022-4B78-BF18-4E7F245BA844}" srcOrd="0" destOrd="0" presId="urn:microsoft.com/office/officeart/2008/layout/LinedList"/>
    <dgm:cxn modelId="{E3845A2D-224B-4C07-8B48-B4DC34D68889}" type="presOf" srcId="{95B0ED94-2FF0-40B2-9521-743EB99D1413}" destId="{18D9F0B7-876D-48A3-BFD1-BCFE27EF286A}" srcOrd="0" destOrd="0" presId="urn:microsoft.com/office/officeart/2008/layout/LinedList"/>
    <dgm:cxn modelId="{7B55BA3E-D062-4505-ACC4-94F197FA42A3}" srcId="{72F13217-7FAF-4034-8449-17EA63DFB052}" destId="{600AB95B-8FF0-4EAB-B33E-26240383CED7}" srcOrd="0" destOrd="0" parTransId="{50ECA56B-38DF-4959-BF78-FA816AAE83C3}" sibTransId="{88BCAA17-B2EF-46ED-AB32-B2553070BFD4}"/>
    <dgm:cxn modelId="{E6DB4947-7942-41E8-8BD5-BE85876E5F40}" type="presOf" srcId="{72F13217-7FAF-4034-8449-17EA63DFB052}" destId="{C3B49B7A-A8EA-4A61-B2FF-604617199E76}" srcOrd="0" destOrd="0" presId="urn:microsoft.com/office/officeart/2008/layout/LinedList"/>
    <dgm:cxn modelId="{4F51D977-6159-4040-AE11-5AD78CE4D152}" type="presOf" srcId="{04D83A10-7F11-49AE-95BF-14FDB5893716}" destId="{F771982B-5BD1-4C53-8100-2675250041BC}" srcOrd="0" destOrd="0" presId="urn:microsoft.com/office/officeart/2008/layout/LinedList"/>
    <dgm:cxn modelId="{31FA9A5A-572F-4DE9-9596-4E29A060B82A}" srcId="{72F13217-7FAF-4034-8449-17EA63DFB052}" destId="{95B0ED94-2FF0-40B2-9521-743EB99D1413}" srcOrd="3" destOrd="0" parTransId="{78A004EA-FE39-414F-8CDC-B66A83DA6CC1}" sibTransId="{FFB0F7EE-68CC-477B-8008-7E39DDDD94AD}"/>
    <dgm:cxn modelId="{90015F88-4BE5-4246-81C2-29B67619A4BA}" type="presOf" srcId="{1990CBC0-1DDC-4303-8E75-3B84789E1E5E}" destId="{E4213FBD-6A82-4745-B1F7-9065EE3AC568}" srcOrd="0" destOrd="0" presId="urn:microsoft.com/office/officeart/2008/layout/LinedList"/>
    <dgm:cxn modelId="{DC2E009B-DF9F-4AF0-AF41-1B671375B6C8}" srcId="{72F13217-7FAF-4034-8449-17EA63DFB052}" destId="{1990CBC0-1DDC-4303-8E75-3B84789E1E5E}" srcOrd="1" destOrd="0" parTransId="{1C00D2D9-064B-4578-A9B8-F06DAE200E7D}" sibTransId="{1BF191CE-2DA2-48C2-8D22-7D2E6B0A29D3}"/>
    <dgm:cxn modelId="{E434339B-9348-4AF6-95DF-42A13790A0CA}" type="presOf" srcId="{166C0C8B-7C99-4B36-8B3F-3AD23F39CEE9}" destId="{E631269E-87BF-46C3-BD14-CD72126D4D47}" srcOrd="0" destOrd="0" presId="urn:microsoft.com/office/officeart/2008/layout/LinedList"/>
    <dgm:cxn modelId="{06A62AAA-4184-4982-B5BC-8DBD894A4A3D}" type="presOf" srcId="{D53C17D5-2345-4C47-A731-514B610CD194}" destId="{2BDB390B-E723-42E9-A0EB-00B484B7AE70}" srcOrd="0" destOrd="0" presId="urn:microsoft.com/office/officeart/2008/layout/LinedList"/>
    <dgm:cxn modelId="{C0973BB7-B76E-4367-BB9B-01503DD471AB}" type="presOf" srcId="{88256986-CC5B-48F4-B082-A54D41FAC759}" destId="{91847547-AC3D-4EC0-8D90-9E437DE51E1C}" srcOrd="0" destOrd="0" presId="urn:microsoft.com/office/officeart/2008/layout/LinedList"/>
    <dgm:cxn modelId="{636D93CB-2F93-4D66-B0E6-381EF053CB9F}" type="presOf" srcId="{600AB95B-8FF0-4EAB-B33E-26240383CED7}" destId="{02366AA7-6173-45C7-8A67-42F838E17AC3}" srcOrd="0" destOrd="0" presId="urn:microsoft.com/office/officeart/2008/layout/LinedList"/>
    <dgm:cxn modelId="{D90548DC-250E-4B02-8D96-887F7E6F315D}" srcId="{72F13217-7FAF-4034-8449-17EA63DFB052}" destId="{166C0C8B-7C99-4B36-8B3F-3AD23F39CEE9}" srcOrd="5" destOrd="0" parTransId="{3B3AD8A7-DC09-40C8-9B17-749D9DE42C63}" sibTransId="{A9F2EEE8-F195-4007-8AB3-A0B4050E4BBF}"/>
    <dgm:cxn modelId="{64358DE1-8110-4A99-82A6-8589E94AA12E}" srcId="{72F13217-7FAF-4034-8449-17EA63DFB052}" destId="{D53C17D5-2345-4C47-A731-514B610CD194}" srcOrd="6" destOrd="0" parTransId="{2380A006-68D2-4BA9-86F2-F5A4514021DF}" sibTransId="{8A85D600-716C-4565-8C80-1A83877DF83F}"/>
    <dgm:cxn modelId="{79EA2CE1-EF36-45E9-B85B-C503555E48D1}" type="presParOf" srcId="{C3B49B7A-A8EA-4A61-B2FF-604617199E76}" destId="{4DB4EFB5-9B92-4855-8442-FEA2F055025D}" srcOrd="0" destOrd="0" presId="urn:microsoft.com/office/officeart/2008/layout/LinedList"/>
    <dgm:cxn modelId="{1E931814-8F8D-45EE-A805-5B9B11616F3F}" type="presParOf" srcId="{C3B49B7A-A8EA-4A61-B2FF-604617199E76}" destId="{5A86839C-2E3C-4EAA-99BC-DA30E8097301}" srcOrd="1" destOrd="0" presId="urn:microsoft.com/office/officeart/2008/layout/LinedList"/>
    <dgm:cxn modelId="{B2A4DFCB-AEDC-4FB3-B4FD-E75BB87BB082}" type="presParOf" srcId="{5A86839C-2E3C-4EAA-99BC-DA30E8097301}" destId="{02366AA7-6173-45C7-8A67-42F838E17AC3}" srcOrd="0" destOrd="0" presId="urn:microsoft.com/office/officeart/2008/layout/LinedList"/>
    <dgm:cxn modelId="{16C7185F-EA29-4C76-8A5C-4F582984DF71}" type="presParOf" srcId="{5A86839C-2E3C-4EAA-99BC-DA30E8097301}" destId="{80710C61-4740-4CFE-BAD4-628ADB72CDB0}" srcOrd="1" destOrd="0" presId="urn:microsoft.com/office/officeart/2008/layout/LinedList"/>
    <dgm:cxn modelId="{58ED1BB4-EC13-4065-A0DB-236BC5679AF6}" type="presParOf" srcId="{C3B49B7A-A8EA-4A61-B2FF-604617199E76}" destId="{9BAFC978-787E-4EEC-8EBD-DD4D15FF42EC}" srcOrd="2" destOrd="0" presId="urn:microsoft.com/office/officeart/2008/layout/LinedList"/>
    <dgm:cxn modelId="{F261ACC6-B2B7-4EB8-A2F9-05B6FE240043}" type="presParOf" srcId="{C3B49B7A-A8EA-4A61-B2FF-604617199E76}" destId="{328C6C69-49A1-4E1F-93C7-26C7AD7374D7}" srcOrd="3" destOrd="0" presId="urn:microsoft.com/office/officeart/2008/layout/LinedList"/>
    <dgm:cxn modelId="{33D1FC2C-FEEB-453C-99A0-80141780E1DD}" type="presParOf" srcId="{328C6C69-49A1-4E1F-93C7-26C7AD7374D7}" destId="{E4213FBD-6A82-4745-B1F7-9065EE3AC568}" srcOrd="0" destOrd="0" presId="urn:microsoft.com/office/officeart/2008/layout/LinedList"/>
    <dgm:cxn modelId="{94C9D6C1-B154-4E42-936D-78185867DC6D}" type="presParOf" srcId="{328C6C69-49A1-4E1F-93C7-26C7AD7374D7}" destId="{023ED9A3-1F94-4F2F-8434-323004D13112}" srcOrd="1" destOrd="0" presId="urn:microsoft.com/office/officeart/2008/layout/LinedList"/>
    <dgm:cxn modelId="{4733F9DD-9998-4161-B433-8BB923AFDB22}" type="presParOf" srcId="{C3B49B7A-A8EA-4A61-B2FF-604617199E76}" destId="{FEC3BAF3-DCFC-4443-8F55-8AA5781F2AC8}" srcOrd="4" destOrd="0" presId="urn:microsoft.com/office/officeart/2008/layout/LinedList"/>
    <dgm:cxn modelId="{9186D545-9286-4701-B09A-27A2C1569A9C}" type="presParOf" srcId="{C3B49B7A-A8EA-4A61-B2FF-604617199E76}" destId="{4965D93C-8422-460F-A825-11D90D1BFEB9}" srcOrd="5" destOrd="0" presId="urn:microsoft.com/office/officeart/2008/layout/LinedList"/>
    <dgm:cxn modelId="{1E860BF7-61B9-489D-B267-D07743DF1932}" type="presParOf" srcId="{4965D93C-8422-460F-A825-11D90D1BFEB9}" destId="{F771982B-5BD1-4C53-8100-2675250041BC}" srcOrd="0" destOrd="0" presId="urn:microsoft.com/office/officeart/2008/layout/LinedList"/>
    <dgm:cxn modelId="{08F40AE8-3CC0-4FA2-82F5-C07752035C90}" type="presParOf" srcId="{4965D93C-8422-460F-A825-11D90D1BFEB9}" destId="{EF4E447D-58CF-4FF7-B0EA-D0C425B56EE8}" srcOrd="1" destOrd="0" presId="urn:microsoft.com/office/officeart/2008/layout/LinedList"/>
    <dgm:cxn modelId="{DE5BAE05-BD70-4B8D-AA10-465F453789AD}" type="presParOf" srcId="{C3B49B7A-A8EA-4A61-B2FF-604617199E76}" destId="{8AD0FC59-1A8D-4686-ABF1-C98C53737B67}" srcOrd="6" destOrd="0" presId="urn:microsoft.com/office/officeart/2008/layout/LinedList"/>
    <dgm:cxn modelId="{A0ED8ADD-DD7A-4A1B-9864-699130E4EA9B}" type="presParOf" srcId="{C3B49B7A-A8EA-4A61-B2FF-604617199E76}" destId="{348C9CF0-8490-4FD3-9D0A-81195644A2E0}" srcOrd="7" destOrd="0" presId="urn:microsoft.com/office/officeart/2008/layout/LinedList"/>
    <dgm:cxn modelId="{898E1A08-EA06-4B2E-9A68-9359AD3087F5}" type="presParOf" srcId="{348C9CF0-8490-4FD3-9D0A-81195644A2E0}" destId="{18D9F0B7-876D-48A3-BFD1-BCFE27EF286A}" srcOrd="0" destOrd="0" presId="urn:microsoft.com/office/officeart/2008/layout/LinedList"/>
    <dgm:cxn modelId="{E9D426F9-3FE6-4EC5-8F96-81FF428EF694}" type="presParOf" srcId="{348C9CF0-8490-4FD3-9D0A-81195644A2E0}" destId="{DA4020EA-732F-4CD7-8AC5-BCFB8FFEE1ED}" srcOrd="1" destOrd="0" presId="urn:microsoft.com/office/officeart/2008/layout/LinedList"/>
    <dgm:cxn modelId="{BFA7FD22-F4B0-4709-9F8C-875EF7169B35}" type="presParOf" srcId="{C3B49B7A-A8EA-4A61-B2FF-604617199E76}" destId="{0F3EAE8B-179D-44D4-A6E3-FFCF253B8715}" srcOrd="8" destOrd="0" presId="urn:microsoft.com/office/officeart/2008/layout/LinedList"/>
    <dgm:cxn modelId="{6E4CD737-7271-47C5-8574-926ACF145677}" type="presParOf" srcId="{C3B49B7A-A8EA-4A61-B2FF-604617199E76}" destId="{E8F6E0A7-EE7C-46CB-B513-77BD9EA7C299}" srcOrd="9" destOrd="0" presId="urn:microsoft.com/office/officeart/2008/layout/LinedList"/>
    <dgm:cxn modelId="{C1659D14-26BB-42AA-A0EE-502533411B9C}" type="presParOf" srcId="{E8F6E0A7-EE7C-46CB-B513-77BD9EA7C299}" destId="{91847547-AC3D-4EC0-8D90-9E437DE51E1C}" srcOrd="0" destOrd="0" presId="urn:microsoft.com/office/officeart/2008/layout/LinedList"/>
    <dgm:cxn modelId="{94F97250-ABFF-4FC1-99AF-C4E99F23DF96}" type="presParOf" srcId="{E8F6E0A7-EE7C-46CB-B513-77BD9EA7C299}" destId="{D5E893FD-DEC8-47CE-A402-0BC88E41ECB8}" srcOrd="1" destOrd="0" presId="urn:microsoft.com/office/officeart/2008/layout/LinedList"/>
    <dgm:cxn modelId="{F6A33ED3-5188-4829-A651-EEDAF1CC82C9}" type="presParOf" srcId="{C3B49B7A-A8EA-4A61-B2FF-604617199E76}" destId="{398B7892-2611-4B61-AE5A-53047DA38134}" srcOrd="10" destOrd="0" presId="urn:microsoft.com/office/officeart/2008/layout/LinedList"/>
    <dgm:cxn modelId="{FE4E3837-BB95-402C-8B9C-B99ED7C67D77}" type="presParOf" srcId="{C3B49B7A-A8EA-4A61-B2FF-604617199E76}" destId="{BD23F928-2940-48F1-A55B-49E96C2771D5}" srcOrd="11" destOrd="0" presId="urn:microsoft.com/office/officeart/2008/layout/LinedList"/>
    <dgm:cxn modelId="{AE34CEA2-DFF1-4C38-9800-6D8686C4216A}" type="presParOf" srcId="{BD23F928-2940-48F1-A55B-49E96C2771D5}" destId="{E631269E-87BF-46C3-BD14-CD72126D4D47}" srcOrd="0" destOrd="0" presId="urn:microsoft.com/office/officeart/2008/layout/LinedList"/>
    <dgm:cxn modelId="{E5E9282E-930C-451C-BE37-DFEF10E5A7F5}" type="presParOf" srcId="{BD23F928-2940-48F1-A55B-49E96C2771D5}" destId="{68AA671D-CD39-4459-BFC3-E8AB25E93CF6}" srcOrd="1" destOrd="0" presId="urn:microsoft.com/office/officeart/2008/layout/LinedList"/>
    <dgm:cxn modelId="{0E17EAAA-8A5F-4DDB-8733-3E8BB1EE918B}" type="presParOf" srcId="{C3B49B7A-A8EA-4A61-B2FF-604617199E76}" destId="{99BD2D50-2347-410F-9A30-C5F2F3D509B2}" srcOrd="12" destOrd="0" presId="urn:microsoft.com/office/officeart/2008/layout/LinedList"/>
    <dgm:cxn modelId="{81277C7C-4277-425C-80E2-0A3FEBFDB0EB}" type="presParOf" srcId="{C3B49B7A-A8EA-4A61-B2FF-604617199E76}" destId="{8020823A-A1D2-4758-8096-6053BC97EC76}" srcOrd="13" destOrd="0" presId="urn:microsoft.com/office/officeart/2008/layout/LinedList"/>
    <dgm:cxn modelId="{FD7ADF4D-3CC1-4946-A4A5-3E18D37FEF44}" type="presParOf" srcId="{8020823A-A1D2-4758-8096-6053BC97EC76}" destId="{2BDB390B-E723-42E9-A0EB-00B484B7AE70}" srcOrd="0" destOrd="0" presId="urn:microsoft.com/office/officeart/2008/layout/LinedList"/>
    <dgm:cxn modelId="{92C4BA8C-B208-4C39-A66F-CE2E0437B16D}" type="presParOf" srcId="{8020823A-A1D2-4758-8096-6053BC97EC76}" destId="{2C0DC1E8-5EB2-4716-AC3E-C326C252983F}" srcOrd="1" destOrd="0" presId="urn:microsoft.com/office/officeart/2008/layout/LinedList"/>
    <dgm:cxn modelId="{29778846-982C-4F66-AD8A-D4048C3D0134}" type="presParOf" srcId="{C3B49B7A-A8EA-4A61-B2FF-604617199E76}" destId="{3AAEA02C-6733-4C81-B05A-BA0E9883DD5D}" srcOrd="14" destOrd="0" presId="urn:microsoft.com/office/officeart/2008/layout/LinedList"/>
    <dgm:cxn modelId="{37E56548-42A6-4A10-8254-1B5F53BFBC09}" type="presParOf" srcId="{C3B49B7A-A8EA-4A61-B2FF-604617199E76}" destId="{430237E1-9E06-4A97-BFB3-BFF1B783E1DA}" srcOrd="15" destOrd="0" presId="urn:microsoft.com/office/officeart/2008/layout/LinedList"/>
    <dgm:cxn modelId="{4A335950-4DC2-4F63-90BE-46F0897C550A}" type="presParOf" srcId="{430237E1-9E06-4A97-BFB3-BFF1B783E1DA}" destId="{01ACDF28-4022-4B78-BF18-4E7F245BA844}" srcOrd="0" destOrd="0" presId="urn:microsoft.com/office/officeart/2008/layout/LinedList"/>
    <dgm:cxn modelId="{838320F0-4D8C-41FD-B15F-1CCE6FFBA425}" type="presParOf" srcId="{430237E1-9E06-4A97-BFB3-BFF1B783E1DA}" destId="{F0A2B724-D7ED-49F0-8AF9-859D7D1FED1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C109685-4A77-4DD7-9275-10B8E31C22DC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536974F-8757-4BA1-81F2-95D51665E91D}">
      <dgm:prSet phldrT="[Текст]" custT="1"/>
      <dgm:spPr/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Календарный фонд времени</a:t>
          </a:r>
        </a:p>
      </dgm:t>
    </dgm:pt>
    <dgm:pt modelId="{2BA9827D-0793-4D27-9767-FAE3BF8D176F}" type="parTrans" cxnId="{EAECA8B1-1988-4045-9A76-4D06A50C4418}">
      <dgm:prSet/>
      <dgm:spPr/>
      <dgm:t>
        <a:bodyPr/>
        <a:lstStyle/>
        <a:p>
          <a:endParaRPr lang="ru-RU"/>
        </a:p>
      </dgm:t>
    </dgm:pt>
    <dgm:pt modelId="{04D33B88-32FC-4334-9A37-68FE31F03066}" type="sibTrans" cxnId="{EAECA8B1-1988-4045-9A76-4D06A50C4418}">
      <dgm:prSet/>
      <dgm:spPr/>
      <dgm:t>
        <a:bodyPr/>
        <a:lstStyle/>
        <a:p>
          <a:endParaRPr lang="ru-RU"/>
        </a:p>
      </dgm:t>
    </dgm:pt>
    <dgm:pt modelId="{EB226182-5872-428A-A0DC-86B9E5FC360E}">
      <dgm:prSet phldrT="[Текст]" custT="1"/>
      <dgm:spPr/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Отработанное время</a:t>
          </a:r>
        </a:p>
      </dgm:t>
    </dgm:pt>
    <dgm:pt modelId="{668A0787-2870-4ECA-ACAA-F05D4F7ACA06}" type="parTrans" cxnId="{99F4CE73-1F88-46F0-B5F8-98517603D466}">
      <dgm:prSet/>
      <dgm:spPr/>
      <dgm:t>
        <a:bodyPr/>
        <a:lstStyle/>
        <a:p>
          <a:endParaRPr lang="ru-RU"/>
        </a:p>
      </dgm:t>
    </dgm:pt>
    <dgm:pt modelId="{C9DFD0F9-ADDC-4D1F-9805-08B878906265}" type="sibTrans" cxnId="{99F4CE73-1F88-46F0-B5F8-98517603D466}">
      <dgm:prSet/>
      <dgm:spPr/>
      <dgm:t>
        <a:bodyPr/>
        <a:lstStyle/>
        <a:p>
          <a:endParaRPr lang="ru-RU"/>
        </a:p>
      </dgm:t>
    </dgm:pt>
    <dgm:pt modelId="{44BF41B3-3061-42BE-9297-4689D2684E4A}">
      <dgm:prSet phldrT="[Текст]" custT="1"/>
      <dgm:spPr/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Неотработанное время</a:t>
          </a:r>
        </a:p>
      </dgm:t>
    </dgm:pt>
    <dgm:pt modelId="{C0ACA234-800A-4945-8EA8-6E7D1FF9D3E4}" type="parTrans" cxnId="{69FCAC41-230E-490F-8C95-BD2EEFDBE05F}">
      <dgm:prSet/>
      <dgm:spPr/>
      <dgm:t>
        <a:bodyPr/>
        <a:lstStyle/>
        <a:p>
          <a:endParaRPr lang="ru-RU"/>
        </a:p>
      </dgm:t>
    </dgm:pt>
    <dgm:pt modelId="{F359F35D-9DBD-458B-8179-213FB292F9B6}" type="sibTrans" cxnId="{69FCAC41-230E-490F-8C95-BD2EEFDBE05F}">
      <dgm:prSet/>
      <dgm:spPr/>
      <dgm:t>
        <a:bodyPr/>
        <a:lstStyle/>
        <a:p>
          <a:endParaRPr lang="ru-RU"/>
        </a:p>
      </dgm:t>
    </dgm:pt>
    <dgm:pt modelId="{B5201752-3879-4610-955B-1E66891B207B}">
      <dgm:prSet phldrT="[Текст]" custT="1"/>
      <dgm:spPr/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Отпуска очередные</a:t>
          </a:r>
        </a:p>
      </dgm:t>
    </dgm:pt>
    <dgm:pt modelId="{69524F57-CDDC-4EDA-AAA0-6B9DD01AB2AC}" type="parTrans" cxnId="{8DEC5E4B-BC5B-4808-80E0-2E33E1C12BD1}">
      <dgm:prSet/>
      <dgm:spPr/>
      <dgm:t>
        <a:bodyPr/>
        <a:lstStyle/>
        <a:p>
          <a:endParaRPr lang="ru-RU"/>
        </a:p>
      </dgm:t>
    </dgm:pt>
    <dgm:pt modelId="{A72A43F8-9A93-4F11-8882-E1F244D15A83}" type="sibTrans" cxnId="{8DEC5E4B-BC5B-4808-80E0-2E33E1C12BD1}">
      <dgm:prSet/>
      <dgm:spPr/>
      <dgm:t>
        <a:bodyPr/>
        <a:lstStyle/>
        <a:p>
          <a:endParaRPr lang="ru-RU"/>
        </a:p>
      </dgm:t>
    </dgm:pt>
    <dgm:pt modelId="{CDB984C2-5A7D-482C-87C2-F929BF833818}">
      <dgm:prSet phldrT="[Текст]" custT="1"/>
      <dgm:spPr/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Составные части:</a:t>
          </a:r>
        </a:p>
      </dgm:t>
    </dgm:pt>
    <dgm:pt modelId="{4F21E416-C847-4C3C-9416-4F9433596EF3}" type="sibTrans" cxnId="{8AD238BC-DB7F-4889-AB9A-778AFFF0B4BB}">
      <dgm:prSet/>
      <dgm:spPr/>
      <dgm:t>
        <a:bodyPr/>
        <a:lstStyle/>
        <a:p>
          <a:endParaRPr lang="ru-RU"/>
        </a:p>
      </dgm:t>
    </dgm:pt>
    <dgm:pt modelId="{DFFB6C47-6887-42E5-9282-1453081865FB}" type="parTrans" cxnId="{8AD238BC-DB7F-4889-AB9A-778AFFF0B4BB}">
      <dgm:prSet/>
      <dgm:spPr/>
      <dgm:t>
        <a:bodyPr/>
        <a:lstStyle/>
        <a:p>
          <a:endParaRPr lang="ru-RU"/>
        </a:p>
      </dgm:t>
    </dgm:pt>
    <dgm:pt modelId="{95E24094-DE99-4D63-8D72-9DBEE9B17803}">
      <dgm:prSet phldrT="[Текст]" custT="1"/>
      <dgm:spPr/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По беременности и родам</a:t>
          </a:r>
        </a:p>
      </dgm:t>
    </dgm:pt>
    <dgm:pt modelId="{3A6454B4-99EC-494D-8BDA-707EFBBCFE98}" type="parTrans" cxnId="{95ACCAC9-4046-4F74-A777-08C469E9923A}">
      <dgm:prSet/>
      <dgm:spPr/>
      <dgm:t>
        <a:bodyPr/>
        <a:lstStyle/>
        <a:p>
          <a:endParaRPr lang="ru-RU"/>
        </a:p>
      </dgm:t>
    </dgm:pt>
    <dgm:pt modelId="{6103B855-A3F6-4B13-B63E-E37E1652FE7F}" type="sibTrans" cxnId="{95ACCAC9-4046-4F74-A777-08C469E9923A}">
      <dgm:prSet/>
      <dgm:spPr/>
      <dgm:t>
        <a:bodyPr/>
        <a:lstStyle/>
        <a:p>
          <a:endParaRPr lang="ru-RU"/>
        </a:p>
      </dgm:t>
    </dgm:pt>
    <dgm:pt modelId="{16B5B21D-9086-42A8-B5A1-F46B74A28166}">
      <dgm:prSet phldrT="[Текст]" custT="1"/>
      <dgm:spPr/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Неявки, разрешённые законом и администрацией</a:t>
          </a:r>
        </a:p>
      </dgm:t>
    </dgm:pt>
    <dgm:pt modelId="{9C42361F-9780-4A9D-8EB2-5EBC7219F1B4}" type="parTrans" cxnId="{99BCD089-D4ED-42BD-9711-8302F46F24A8}">
      <dgm:prSet/>
      <dgm:spPr/>
      <dgm:t>
        <a:bodyPr/>
        <a:lstStyle/>
        <a:p>
          <a:endParaRPr lang="ru-RU"/>
        </a:p>
      </dgm:t>
    </dgm:pt>
    <dgm:pt modelId="{775BCD66-797D-48F2-B1BF-29B928C7DC20}" type="sibTrans" cxnId="{99BCD089-D4ED-42BD-9711-8302F46F24A8}">
      <dgm:prSet/>
      <dgm:spPr/>
      <dgm:t>
        <a:bodyPr/>
        <a:lstStyle/>
        <a:p>
          <a:endParaRPr lang="ru-RU"/>
        </a:p>
      </dgm:t>
    </dgm:pt>
    <dgm:pt modelId="{74722892-DB34-46A9-BD6C-EF4E2C29F0E4}">
      <dgm:prSet phldrT="[Текст]" custT="1"/>
      <dgm:spPr/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Праздничные и выходные</a:t>
          </a:r>
        </a:p>
      </dgm:t>
    </dgm:pt>
    <dgm:pt modelId="{D9F1CA23-D45A-4114-9031-CF9E6EB4A4EA}" type="parTrans" cxnId="{644B5F91-39B8-4477-82BB-83CEDB1EDB0C}">
      <dgm:prSet/>
      <dgm:spPr/>
      <dgm:t>
        <a:bodyPr/>
        <a:lstStyle/>
        <a:p>
          <a:endParaRPr lang="ru-RU"/>
        </a:p>
      </dgm:t>
    </dgm:pt>
    <dgm:pt modelId="{64DA8AC2-31B5-4464-B59A-7BF0CF360FC6}" type="sibTrans" cxnId="{644B5F91-39B8-4477-82BB-83CEDB1EDB0C}">
      <dgm:prSet/>
      <dgm:spPr/>
      <dgm:t>
        <a:bodyPr/>
        <a:lstStyle/>
        <a:p>
          <a:endParaRPr lang="ru-RU"/>
        </a:p>
      </dgm:t>
    </dgm:pt>
    <dgm:pt modelId="{F01EFFA9-8792-4E90-AA0E-85ED24018187}">
      <dgm:prSet phldrT="[Текст]" custT="1"/>
      <dgm:spPr/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Прогулы</a:t>
          </a:r>
        </a:p>
      </dgm:t>
    </dgm:pt>
    <dgm:pt modelId="{770B9515-758C-40B5-9890-FDC99B49872F}" type="parTrans" cxnId="{124DCA25-8906-4849-9A84-60622C49B71E}">
      <dgm:prSet/>
      <dgm:spPr/>
      <dgm:t>
        <a:bodyPr/>
        <a:lstStyle/>
        <a:p>
          <a:endParaRPr lang="ru-RU"/>
        </a:p>
      </dgm:t>
    </dgm:pt>
    <dgm:pt modelId="{B8D65D50-2967-4773-96CD-AD214C9F0D4C}" type="sibTrans" cxnId="{124DCA25-8906-4849-9A84-60622C49B71E}">
      <dgm:prSet/>
      <dgm:spPr/>
      <dgm:t>
        <a:bodyPr/>
        <a:lstStyle/>
        <a:p>
          <a:endParaRPr lang="ru-RU"/>
        </a:p>
      </dgm:t>
    </dgm:pt>
    <dgm:pt modelId="{35CE5FD3-1EEA-4145-8081-986E1EA3E69E}" type="pres">
      <dgm:prSet presAssocID="{5C109685-4A77-4DD7-9275-10B8E31C22DC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FD5D2A7-F111-45BD-BC7E-89F10FA75BAF}" type="pres">
      <dgm:prSet presAssocID="{5C109685-4A77-4DD7-9275-10B8E31C22DC}" presName="hierFlow" presStyleCnt="0"/>
      <dgm:spPr/>
    </dgm:pt>
    <dgm:pt modelId="{C8592441-5527-4865-9904-4BFF6F948335}" type="pres">
      <dgm:prSet presAssocID="{5C109685-4A77-4DD7-9275-10B8E31C22D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4F85F296-F975-4DC8-8C08-83775C4F24E2}" type="pres">
      <dgm:prSet presAssocID="{CDB984C2-5A7D-482C-87C2-F929BF833818}" presName="Name14" presStyleCnt="0"/>
      <dgm:spPr/>
    </dgm:pt>
    <dgm:pt modelId="{090BCC74-822F-45BE-8DEF-092AB9DC2B2A}" type="pres">
      <dgm:prSet presAssocID="{CDB984C2-5A7D-482C-87C2-F929BF833818}" presName="level1Shape" presStyleLbl="node0" presStyleIdx="0" presStyleCnt="1">
        <dgm:presLayoutVars>
          <dgm:chPref val="3"/>
        </dgm:presLayoutVars>
      </dgm:prSet>
      <dgm:spPr/>
    </dgm:pt>
    <dgm:pt modelId="{9CE98D8A-BF61-4982-BBBF-F7F857413646}" type="pres">
      <dgm:prSet presAssocID="{CDB984C2-5A7D-482C-87C2-F929BF833818}" presName="hierChild2" presStyleCnt="0"/>
      <dgm:spPr/>
    </dgm:pt>
    <dgm:pt modelId="{37E9E724-F9DA-4361-A2CA-7AFA0EB56019}" type="pres">
      <dgm:prSet presAssocID="{2BA9827D-0793-4D27-9767-FAE3BF8D176F}" presName="Name19" presStyleLbl="parChTrans1D2" presStyleIdx="0" presStyleCnt="3"/>
      <dgm:spPr/>
    </dgm:pt>
    <dgm:pt modelId="{A3A205B2-DD5A-465B-BB85-E4826CAFC0E3}" type="pres">
      <dgm:prSet presAssocID="{B536974F-8757-4BA1-81F2-95D51665E91D}" presName="Name21" presStyleCnt="0"/>
      <dgm:spPr/>
    </dgm:pt>
    <dgm:pt modelId="{2BFED651-7D65-45D1-9E39-8787A9E96ABB}" type="pres">
      <dgm:prSet presAssocID="{B536974F-8757-4BA1-81F2-95D51665E91D}" presName="level2Shape" presStyleLbl="node2" presStyleIdx="0" presStyleCnt="3"/>
      <dgm:spPr/>
    </dgm:pt>
    <dgm:pt modelId="{E87B670E-1532-4F89-87AE-7108FED42948}" type="pres">
      <dgm:prSet presAssocID="{B536974F-8757-4BA1-81F2-95D51665E91D}" presName="hierChild3" presStyleCnt="0"/>
      <dgm:spPr/>
    </dgm:pt>
    <dgm:pt modelId="{E03AE296-E00D-4B52-AF8D-83EDFF97409E}" type="pres">
      <dgm:prSet presAssocID="{668A0787-2870-4ECA-ACAA-F05D4F7ACA06}" presName="Name19" presStyleLbl="parChTrans1D2" presStyleIdx="1" presStyleCnt="3"/>
      <dgm:spPr/>
    </dgm:pt>
    <dgm:pt modelId="{CD8BC454-FBE6-499B-8744-008AD852538C}" type="pres">
      <dgm:prSet presAssocID="{EB226182-5872-428A-A0DC-86B9E5FC360E}" presName="Name21" presStyleCnt="0"/>
      <dgm:spPr/>
    </dgm:pt>
    <dgm:pt modelId="{5F6920DE-9E6E-4327-8E02-37B0A20B3F9E}" type="pres">
      <dgm:prSet presAssocID="{EB226182-5872-428A-A0DC-86B9E5FC360E}" presName="level2Shape" presStyleLbl="node2" presStyleIdx="1" presStyleCnt="3"/>
      <dgm:spPr/>
    </dgm:pt>
    <dgm:pt modelId="{37E20D29-9C0B-41BD-A8E0-01139E19A6C7}" type="pres">
      <dgm:prSet presAssocID="{EB226182-5872-428A-A0DC-86B9E5FC360E}" presName="hierChild3" presStyleCnt="0"/>
      <dgm:spPr/>
    </dgm:pt>
    <dgm:pt modelId="{C96AC8B5-6AD6-47FE-B2A7-0E43CE0FE607}" type="pres">
      <dgm:prSet presAssocID="{C0ACA234-800A-4945-8EA8-6E7D1FF9D3E4}" presName="Name19" presStyleLbl="parChTrans1D2" presStyleIdx="2" presStyleCnt="3"/>
      <dgm:spPr/>
    </dgm:pt>
    <dgm:pt modelId="{EDD49A86-1291-4864-9C00-CDAEE39D9438}" type="pres">
      <dgm:prSet presAssocID="{44BF41B3-3061-42BE-9297-4689D2684E4A}" presName="Name21" presStyleCnt="0"/>
      <dgm:spPr/>
    </dgm:pt>
    <dgm:pt modelId="{60F94145-83AB-4770-B733-B97793C4E82D}" type="pres">
      <dgm:prSet presAssocID="{44BF41B3-3061-42BE-9297-4689D2684E4A}" presName="level2Shape" presStyleLbl="node2" presStyleIdx="2" presStyleCnt="3"/>
      <dgm:spPr/>
    </dgm:pt>
    <dgm:pt modelId="{1F193A9A-52AF-4F00-A667-350F5C6E95CC}" type="pres">
      <dgm:prSet presAssocID="{44BF41B3-3061-42BE-9297-4689D2684E4A}" presName="hierChild3" presStyleCnt="0"/>
      <dgm:spPr/>
    </dgm:pt>
    <dgm:pt modelId="{666AB61D-826E-4F25-A84E-BB2C88732E77}" type="pres">
      <dgm:prSet presAssocID="{69524F57-CDDC-4EDA-AAA0-6B9DD01AB2AC}" presName="Name19" presStyleLbl="parChTrans1D3" presStyleIdx="0" presStyleCnt="5"/>
      <dgm:spPr/>
    </dgm:pt>
    <dgm:pt modelId="{3CCC305E-7759-4C27-8636-5200885D5A6D}" type="pres">
      <dgm:prSet presAssocID="{B5201752-3879-4610-955B-1E66891B207B}" presName="Name21" presStyleCnt="0"/>
      <dgm:spPr/>
    </dgm:pt>
    <dgm:pt modelId="{4E1D74C9-DAD4-4348-B97E-DF14A0EB1D1F}" type="pres">
      <dgm:prSet presAssocID="{B5201752-3879-4610-955B-1E66891B207B}" presName="level2Shape" presStyleLbl="node3" presStyleIdx="0" presStyleCnt="5"/>
      <dgm:spPr/>
    </dgm:pt>
    <dgm:pt modelId="{E610469F-D9F2-42DF-84A6-6C9A5A936339}" type="pres">
      <dgm:prSet presAssocID="{B5201752-3879-4610-955B-1E66891B207B}" presName="hierChild3" presStyleCnt="0"/>
      <dgm:spPr/>
    </dgm:pt>
    <dgm:pt modelId="{02A1BB08-5798-4B62-A7A9-6C356B690727}" type="pres">
      <dgm:prSet presAssocID="{3A6454B4-99EC-494D-8BDA-707EFBBCFE98}" presName="Name19" presStyleLbl="parChTrans1D3" presStyleIdx="1" presStyleCnt="5"/>
      <dgm:spPr/>
    </dgm:pt>
    <dgm:pt modelId="{D13500DF-6E73-4054-97CD-0DA6CF699C48}" type="pres">
      <dgm:prSet presAssocID="{95E24094-DE99-4D63-8D72-9DBEE9B17803}" presName="Name21" presStyleCnt="0"/>
      <dgm:spPr/>
    </dgm:pt>
    <dgm:pt modelId="{358AA906-ECC5-40B9-AD83-09ACAB40B8C5}" type="pres">
      <dgm:prSet presAssocID="{95E24094-DE99-4D63-8D72-9DBEE9B17803}" presName="level2Shape" presStyleLbl="node3" presStyleIdx="1" presStyleCnt="5"/>
      <dgm:spPr/>
    </dgm:pt>
    <dgm:pt modelId="{5CA1B721-2A7F-4C81-8EF7-7C78B372FF8B}" type="pres">
      <dgm:prSet presAssocID="{95E24094-DE99-4D63-8D72-9DBEE9B17803}" presName="hierChild3" presStyleCnt="0"/>
      <dgm:spPr/>
    </dgm:pt>
    <dgm:pt modelId="{7A0BCE57-159B-400A-BDA3-D73143C1DA6F}" type="pres">
      <dgm:prSet presAssocID="{9C42361F-9780-4A9D-8EB2-5EBC7219F1B4}" presName="Name19" presStyleLbl="parChTrans1D3" presStyleIdx="2" presStyleCnt="5"/>
      <dgm:spPr/>
    </dgm:pt>
    <dgm:pt modelId="{DBAFA6AA-C9AD-4F8E-AE87-CE148B6F9007}" type="pres">
      <dgm:prSet presAssocID="{16B5B21D-9086-42A8-B5A1-F46B74A28166}" presName="Name21" presStyleCnt="0"/>
      <dgm:spPr/>
    </dgm:pt>
    <dgm:pt modelId="{E3DEF95F-461E-4764-A000-C5DF8767E554}" type="pres">
      <dgm:prSet presAssocID="{16B5B21D-9086-42A8-B5A1-F46B74A28166}" presName="level2Shape" presStyleLbl="node3" presStyleIdx="2" presStyleCnt="5"/>
      <dgm:spPr/>
    </dgm:pt>
    <dgm:pt modelId="{E448FC6A-2DE2-44E1-878D-3EDFA8F72AE5}" type="pres">
      <dgm:prSet presAssocID="{16B5B21D-9086-42A8-B5A1-F46B74A28166}" presName="hierChild3" presStyleCnt="0"/>
      <dgm:spPr/>
    </dgm:pt>
    <dgm:pt modelId="{6C2844BF-59F7-4187-9DF5-B38C07CE3105}" type="pres">
      <dgm:prSet presAssocID="{D9F1CA23-D45A-4114-9031-CF9E6EB4A4EA}" presName="Name19" presStyleLbl="parChTrans1D3" presStyleIdx="3" presStyleCnt="5"/>
      <dgm:spPr/>
    </dgm:pt>
    <dgm:pt modelId="{21D11E50-FB9B-43B0-B5A8-AAADE46C32A3}" type="pres">
      <dgm:prSet presAssocID="{74722892-DB34-46A9-BD6C-EF4E2C29F0E4}" presName="Name21" presStyleCnt="0"/>
      <dgm:spPr/>
    </dgm:pt>
    <dgm:pt modelId="{397795E7-AD51-4479-B738-D1BB8C2F6A5D}" type="pres">
      <dgm:prSet presAssocID="{74722892-DB34-46A9-BD6C-EF4E2C29F0E4}" presName="level2Shape" presStyleLbl="node3" presStyleIdx="3" presStyleCnt="5"/>
      <dgm:spPr/>
    </dgm:pt>
    <dgm:pt modelId="{FC97B9A8-09DE-40CC-8C56-B3B31FE89D37}" type="pres">
      <dgm:prSet presAssocID="{74722892-DB34-46A9-BD6C-EF4E2C29F0E4}" presName="hierChild3" presStyleCnt="0"/>
      <dgm:spPr/>
    </dgm:pt>
    <dgm:pt modelId="{40546D11-3723-43DC-BBEF-A297C4E43A6D}" type="pres">
      <dgm:prSet presAssocID="{770B9515-758C-40B5-9890-FDC99B49872F}" presName="Name19" presStyleLbl="parChTrans1D3" presStyleIdx="4" presStyleCnt="5"/>
      <dgm:spPr/>
    </dgm:pt>
    <dgm:pt modelId="{ACB12228-5843-4886-95D9-D0DF2C1BF73C}" type="pres">
      <dgm:prSet presAssocID="{F01EFFA9-8792-4E90-AA0E-85ED24018187}" presName="Name21" presStyleCnt="0"/>
      <dgm:spPr/>
    </dgm:pt>
    <dgm:pt modelId="{513B7A15-53B6-4A44-9691-B75DD790FFD3}" type="pres">
      <dgm:prSet presAssocID="{F01EFFA9-8792-4E90-AA0E-85ED24018187}" presName="level2Shape" presStyleLbl="node3" presStyleIdx="4" presStyleCnt="5"/>
      <dgm:spPr/>
    </dgm:pt>
    <dgm:pt modelId="{8BACCA46-B58D-443D-8CD5-62CE2657EAC0}" type="pres">
      <dgm:prSet presAssocID="{F01EFFA9-8792-4E90-AA0E-85ED24018187}" presName="hierChild3" presStyleCnt="0"/>
      <dgm:spPr/>
    </dgm:pt>
    <dgm:pt modelId="{17A0E4E9-6CDD-4239-BEB6-DB27CD356E9F}" type="pres">
      <dgm:prSet presAssocID="{5C109685-4A77-4DD7-9275-10B8E31C22DC}" presName="bgShapesFlow" presStyleCnt="0"/>
      <dgm:spPr/>
    </dgm:pt>
  </dgm:ptLst>
  <dgm:cxnLst>
    <dgm:cxn modelId="{85593B11-AA8D-410A-A252-FCF6F54783BF}" type="presOf" srcId="{95E24094-DE99-4D63-8D72-9DBEE9B17803}" destId="{358AA906-ECC5-40B9-AD83-09ACAB40B8C5}" srcOrd="0" destOrd="0" presId="urn:microsoft.com/office/officeart/2005/8/layout/hierarchy6"/>
    <dgm:cxn modelId="{1E0CDA13-719A-4A35-8396-35AF0301DDB8}" type="presOf" srcId="{5C109685-4A77-4DD7-9275-10B8E31C22DC}" destId="{35CE5FD3-1EEA-4145-8081-986E1EA3E69E}" srcOrd="0" destOrd="0" presId="urn:microsoft.com/office/officeart/2005/8/layout/hierarchy6"/>
    <dgm:cxn modelId="{F143441C-95EB-4F22-B655-338E23885CC1}" type="presOf" srcId="{EB226182-5872-428A-A0DC-86B9E5FC360E}" destId="{5F6920DE-9E6E-4327-8E02-37B0A20B3F9E}" srcOrd="0" destOrd="0" presId="urn:microsoft.com/office/officeart/2005/8/layout/hierarchy6"/>
    <dgm:cxn modelId="{A2F4A722-C2C6-42D2-A8FF-A71C5C82F3D9}" type="presOf" srcId="{2BA9827D-0793-4D27-9767-FAE3BF8D176F}" destId="{37E9E724-F9DA-4361-A2CA-7AFA0EB56019}" srcOrd="0" destOrd="0" presId="urn:microsoft.com/office/officeart/2005/8/layout/hierarchy6"/>
    <dgm:cxn modelId="{124DCA25-8906-4849-9A84-60622C49B71E}" srcId="{44BF41B3-3061-42BE-9297-4689D2684E4A}" destId="{F01EFFA9-8792-4E90-AA0E-85ED24018187}" srcOrd="4" destOrd="0" parTransId="{770B9515-758C-40B5-9890-FDC99B49872F}" sibTransId="{B8D65D50-2967-4773-96CD-AD214C9F0D4C}"/>
    <dgm:cxn modelId="{A0F17E3B-4D1C-4B58-B03E-DD7F7B42288A}" type="presOf" srcId="{B536974F-8757-4BA1-81F2-95D51665E91D}" destId="{2BFED651-7D65-45D1-9E39-8787A9E96ABB}" srcOrd="0" destOrd="0" presId="urn:microsoft.com/office/officeart/2005/8/layout/hierarchy6"/>
    <dgm:cxn modelId="{69FCAC41-230E-490F-8C95-BD2EEFDBE05F}" srcId="{CDB984C2-5A7D-482C-87C2-F929BF833818}" destId="{44BF41B3-3061-42BE-9297-4689D2684E4A}" srcOrd="2" destOrd="0" parTransId="{C0ACA234-800A-4945-8EA8-6E7D1FF9D3E4}" sibTransId="{F359F35D-9DBD-458B-8179-213FB292F9B6}"/>
    <dgm:cxn modelId="{557C7D64-21D6-4071-BF4E-20B8F5F947CB}" type="presOf" srcId="{668A0787-2870-4ECA-ACAA-F05D4F7ACA06}" destId="{E03AE296-E00D-4B52-AF8D-83EDFF97409E}" srcOrd="0" destOrd="0" presId="urn:microsoft.com/office/officeart/2005/8/layout/hierarchy6"/>
    <dgm:cxn modelId="{CB612B45-D6B7-4F95-A381-76F917031927}" type="presOf" srcId="{C0ACA234-800A-4945-8EA8-6E7D1FF9D3E4}" destId="{C96AC8B5-6AD6-47FE-B2A7-0E43CE0FE607}" srcOrd="0" destOrd="0" presId="urn:microsoft.com/office/officeart/2005/8/layout/hierarchy6"/>
    <dgm:cxn modelId="{0BC1E965-043C-461B-8A41-9A795B259059}" type="presOf" srcId="{74722892-DB34-46A9-BD6C-EF4E2C29F0E4}" destId="{397795E7-AD51-4479-B738-D1BB8C2F6A5D}" srcOrd="0" destOrd="0" presId="urn:microsoft.com/office/officeart/2005/8/layout/hierarchy6"/>
    <dgm:cxn modelId="{55FDA34A-83EE-40A7-9C42-5B19E5B1C405}" type="presOf" srcId="{770B9515-758C-40B5-9890-FDC99B49872F}" destId="{40546D11-3723-43DC-BBEF-A297C4E43A6D}" srcOrd="0" destOrd="0" presId="urn:microsoft.com/office/officeart/2005/8/layout/hierarchy6"/>
    <dgm:cxn modelId="{8DEC5E4B-BC5B-4808-80E0-2E33E1C12BD1}" srcId="{44BF41B3-3061-42BE-9297-4689D2684E4A}" destId="{B5201752-3879-4610-955B-1E66891B207B}" srcOrd="0" destOrd="0" parTransId="{69524F57-CDDC-4EDA-AAA0-6B9DD01AB2AC}" sibTransId="{A72A43F8-9A93-4F11-8882-E1F244D15A83}"/>
    <dgm:cxn modelId="{99F4CE73-1F88-46F0-B5F8-98517603D466}" srcId="{CDB984C2-5A7D-482C-87C2-F929BF833818}" destId="{EB226182-5872-428A-A0DC-86B9E5FC360E}" srcOrd="1" destOrd="0" parTransId="{668A0787-2870-4ECA-ACAA-F05D4F7ACA06}" sibTransId="{C9DFD0F9-ADDC-4D1F-9805-08B878906265}"/>
    <dgm:cxn modelId="{450E1985-F1A1-4240-AD39-12A5C88DD37C}" type="presOf" srcId="{69524F57-CDDC-4EDA-AAA0-6B9DD01AB2AC}" destId="{666AB61D-826E-4F25-A84E-BB2C88732E77}" srcOrd="0" destOrd="0" presId="urn:microsoft.com/office/officeart/2005/8/layout/hierarchy6"/>
    <dgm:cxn modelId="{99BCD089-D4ED-42BD-9711-8302F46F24A8}" srcId="{44BF41B3-3061-42BE-9297-4689D2684E4A}" destId="{16B5B21D-9086-42A8-B5A1-F46B74A28166}" srcOrd="2" destOrd="0" parTransId="{9C42361F-9780-4A9D-8EB2-5EBC7219F1B4}" sibTransId="{775BCD66-797D-48F2-B1BF-29B928C7DC20}"/>
    <dgm:cxn modelId="{C1976C90-39B0-490F-83A9-B407AB133C46}" type="presOf" srcId="{9C42361F-9780-4A9D-8EB2-5EBC7219F1B4}" destId="{7A0BCE57-159B-400A-BDA3-D73143C1DA6F}" srcOrd="0" destOrd="0" presId="urn:microsoft.com/office/officeart/2005/8/layout/hierarchy6"/>
    <dgm:cxn modelId="{644B5F91-39B8-4477-82BB-83CEDB1EDB0C}" srcId="{44BF41B3-3061-42BE-9297-4689D2684E4A}" destId="{74722892-DB34-46A9-BD6C-EF4E2C29F0E4}" srcOrd="3" destOrd="0" parTransId="{D9F1CA23-D45A-4114-9031-CF9E6EB4A4EA}" sibTransId="{64DA8AC2-31B5-4464-B59A-7BF0CF360FC6}"/>
    <dgm:cxn modelId="{9EF74798-F57B-4A70-B18F-C562D449D7D2}" type="presOf" srcId="{D9F1CA23-D45A-4114-9031-CF9E6EB4A4EA}" destId="{6C2844BF-59F7-4187-9DF5-B38C07CE3105}" srcOrd="0" destOrd="0" presId="urn:microsoft.com/office/officeart/2005/8/layout/hierarchy6"/>
    <dgm:cxn modelId="{EAECA8B1-1988-4045-9A76-4D06A50C4418}" srcId="{CDB984C2-5A7D-482C-87C2-F929BF833818}" destId="{B536974F-8757-4BA1-81F2-95D51665E91D}" srcOrd="0" destOrd="0" parTransId="{2BA9827D-0793-4D27-9767-FAE3BF8D176F}" sibTransId="{04D33B88-32FC-4334-9A37-68FE31F03066}"/>
    <dgm:cxn modelId="{2FB785BA-A9AA-46A2-B184-5D17B2DE0CC7}" type="presOf" srcId="{CDB984C2-5A7D-482C-87C2-F929BF833818}" destId="{090BCC74-822F-45BE-8DEF-092AB9DC2B2A}" srcOrd="0" destOrd="0" presId="urn:microsoft.com/office/officeart/2005/8/layout/hierarchy6"/>
    <dgm:cxn modelId="{8AD238BC-DB7F-4889-AB9A-778AFFF0B4BB}" srcId="{5C109685-4A77-4DD7-9275-10B8E31C22DC}" destId="{CDB984C2-5A7D-482C-87C2-F929BF833818}" srcOrd="0" destOrd="0" parTransId="{DFFB6C47-6887-42E5-9282-1453081865FB}" sibTransId="{4F21E416-C847-4C3C-9416-4F9433596EF3}"/>
    <dgm:cxn modelId="{95ACCAC9-4046-4F74-A777-08C469E9923A}" srcId="{44BF41B3-3061-42BE-9297-4689D2684E4A}" destId="{95E24094-DE99-4D63-8D72-9DBEE9B17803}" srcOrd="1" destOrd="0" parTransId="{3A6454B4-99EC-494D-8BDA-707EFBBCFE98}" sibTransId="{6103B855-A3F6-4B13-B63E-E37E1652FE7F}"/>
    <dgm:cxn modelId="{A841CCD4-B1D9-4075-A3F2-323CC2ACF9F1}" type="presOf" srcId="{B5201752-3879-4610-955B-1E66891B207B}" destId="{4E1D74C9-DAD4-4348-B97E-DF14A0EB1D1F}" srcOrd="0" destOrd="0" presId="urn:microsoft.com/office/officeart/2005/8/layout/hierarchy6"/>
    <dgm:cxn modelId="{CC6610E0-5B28-4D4E-A49E-12DAD6A27204}" type="presOf" srcId="{16B5B21D-9086-42A8-B5A1-F46B74A28166}" destId="{E3DEF95F-461E-4764-A000-C5DF8767E554}" srcOrd="0" destOrd="0" presId="urn:microsoft.com/office/officeart/2005/8/layout/hierarchy6"/>
    <dgm:cxn modelId="{35AB95E9-641F-4625-AD6A-008C4B29E585}" type="presOf" srcId="{F01EFFA9-8792-4E90-AA0E-85ED24018187}" destId="{513B7A15-53B6-4A44-9691-B75DD790FFD3}" srcOrd="0" destOrd="0" presId="urn:microsoft.com/office/officeart/2005/8/layout/hierarchy6"/>
    <dgm:cxn modelId="{E128DAE9-B70C-4AEE-BBFA-AFD839C04D09}" type="presOf" srcId="{44BF41B3-3061-42BE-9297-4689D2684E4A}" destId="{60F94145-83AB-4770-B733-B97793C4E82D}" srcOrd="0" destOrd="0" presId="urn:microsoft.com/office/officeart/2005/8/layout/hierarchy6"/>
    <dgm:cxn modelId="{40C60FF6-3CDF-485E-8B38-E23816AEEB93}" type="presOf" srcId="{3A6454B4-99EC-494D-8BDA-707EFBBCFE98}" destId="{02A1BB08-5798-4B62-A7A9-6C356B690727}" srcOrd="0" destOrd="0" presId="urn:microsoft.com/office/officeart/2005/8/layout/hierarchy6"/>
    <dgm:cxn modelId="{A56BDAC8-C9BA-4228-84B6-24E5D6679B47}" type="presParOf" srcId="{35CE5FD3-1EEA-4145-8081-986E1EA3E69E}" destId="{2FD5D2A7-F111-45BD-BC7E-89F10FA75BAF}" srcOrd="0" destOrd="0" presId="urn:microsoft.com/office/officeart/2005/8/layout/hierarchy6"/>
    <dgm:cxn modelId="{822AF794-AD36-419B-B8E2-7FF02C86D351}" type="presParOf" srcId="{2FD5D2A7-F111-45BD-BC7E-89F10FA75BAF}" destId="{C8592441-5527-4865-9904-4BFF6F948335}" srcOrd="0" destOrd="0" presId="urn:microsoft.com/office/officeart/2005/8/layout/hierarchy6"/>
    <dgm:cxn modelId="{60E4F00F-38C7-4047-86A0-E4BF011E6F67}" type="presParOf" srcId="{C8592441-5527-4865-9904-4BFF6F948335}" destId="{4F85F296-F975-4DC8-8C08-83775C4F24E2}" srcOrd="0" destOrd="0" presId="urn:microsoft.com/office/officeart/2005/8/layout/hierarchy6"/>
    <dgm:cxn modelId="{0B8250CA-77D4-4EED-86CA-0BE25C846ED7}" type="presParOf" srcId="{4F85F296-F975-4DC8-8C08-83775C4F24E2}" destId="{090BCC74-822F-45BE-8DEF-092AB9DC2B2A}" srcOrd="0" destOrd="0" presId="urn:microsoft.com/office/officeart/2005/8/layout/hierarchy6"/>
    <dgm:cxn modelId="{37E78727-D3A9-43A1-900E-81A3020993B4}" type="presParOf" srcId="{4F85F296-F975-4DC8-8C08-83775C4F24E2}" destId="{9CE98D8A-BF61-4982-BBBF-F7F857413646}" srcOrd="1" destOrd="0" presId="urn:microsoft.com/office/officeart/2005/8/layout/hierarchy6"/>
    <dgm:cxn modelId="{37ED4B78-7634-4DC0-AAD4-386768A0A731}" type="presParOf" srcId="{9CE98D8A-BF61-4982-BBBF-F7F857413646}" destId="{37E9E724-F9DA-4361-A2CA-7AFA0EB56019}" srcOrd="0" destOrd="0" presId="urn:microsoft.com/office/officeart/2005/8/layout/hierarchy6"/>
    <dgm:cxn modelId="{F93B682A-C6ED-453E-AB7D-5481DFFE08FB}" type="presParOf" srcId="{9CE98D8A-BF61-4982-BBBF-F7F857413646}" destId="{A3A205B2-DD5A-465B-BB85-E4826CAFC0E3}" srcOrd="1" destOrd="0" presId="urn:microsoft.com/office/officeart/2005/8/layout/hierarchy6"/>
    <dgm:cxn modelId="{E52A3B9E-1B78-421A-AF52-0CE30EA7E1AD}" type="presParOf" srcId="{A3A205B2-DD5A-465B-BB85-E4826CAFC0E3}" destId="{2BFED651-7D65-45D1-9E39-8787A9E96ABB}" srcOrd="0" destOrd="0" presId="urn:microsoft.com/office/officeart/2005/8/layout/hierarchy6"/>
    <dgm:cxn modelId="{C66C4108-EBB0-4C3C-97D5-EBCA7E30677A}" type="presParOf" srcId="{A3A205B2-DD5A-465B-BB85-E4826CAFC0E3}" destId="{E87B670E-1532-4F89-87AE-7108FED42948}" srcOrd="1" destOrd="0" presId="urn:microsoft.com/office/officeart/2005/8/layout/hierarchy6"/>
    <dgm:cxn modelId="{71E8CB7F-C27D-4857-AD82-A3464066E001}" type="presParOf" srcId="{9CE98D8A-BF61-4982-BBBF-F7F857413646}" destId="{E03AE296-E00D-4B52-AF8D-83EDFF97409E}" srcOrd="2" destOrd="0" presId="urn:microsoft.com/office/officeart/2005/8/layout/hierarchy6"/>
    <dgm:cxn modelId="{B3552C56-1103-41B7-B5B7-B1E8D9B56906}" type="presParOf" srcId="{9CE98D8A-BF61-4982-BBBF-F7F857413646}" destId="{CD8BC454-FBE6-499B-8744-008AD852538C}" srcOrd="3" destOrd="0" presId="urn:microsoft.com/office/officeart/2005/8/layout/hierarchy6"/>
    <dgm:cxn modelId="{2EAAB489-5E8C-4B16-91F5-93DF7B631A6D}" type="presParOf" srcId="{CD8BC454-FBE6-499B-8744-008AD852538C}" destId="{5F6920DE-9E6E-4327-8E02-37B0A20B3F9E}" srcOrd="0" destOrd="0" presId="urn:microsoft.com/office/officeart/2005/8/layout/hierarchy6"/>
    <dgm:cxn modelId="{40ED6675-4323-461B-BA38-CC47235E18F6}" type="presParOf" srcId="{CD8BC454-FBE6-499B-8744-008AD852538C}" destId="{37E20D29-9C0B-41BD-A8E0-01139E19A6C7}" srcOrd="1" destOrd="0" presId="urn:microsoft.com/office/officeart/2005/8/layout/hierarchy6"/>
    <dgm:cxn modelId="{768E33D4-C7D9-4F93-8D04-61A56A497864}" type="presParOf" srcId="{9CE98D8A-BF61-4982-BBBF-F7F857413646}" destId="{C96AC8B5-6AD6-47FE-B2A7-0E43CE0FE607}" srcOrd="4" destOrd="0" presId="urn:microsoft.com/office/officeart/2005/8/layout/hierarchy6"/>
    <dgm:cxn modelId="{5E2EDEB8-F32A-48CE-A70E-45DC9BD7E5F8}" type="presParOf" srcId="{9CE98D8A-BF61-4982-BBBF-F7F857413646}" destId="{EDD49A86-1291-4864-9C00-CDAEE39D9438}" srcOrd="5" destOrd="0" presId="urn:microsoft.com/office/officeart/2005/8/layout/hierarchy6"/>
    <dgm:cxn modelId="{3D59BBB0-FD04-42A9-9E87-A6EBD822EC31}" type="presParOf" srcId="{EDD49A86-1291-4864-9C00-CDAEE39D9438}" destId="{60F94145-83AB-4770-B733-B97793C4E82D}" srcOrd="0" destOrd="0" presId="urn:microsoft.com/office/officeart/2005/8/layout/hierarchy6"/>
    <dgm:cxn modelId="{2EFED150-92B6-4F64-9131-B85E2E8856CA}" type="presParOf" srcId="{EDD49A86-1291-4864-9C00-CDAEE39D9438}" destId="{1F193A9A-52AF-4F00-A667-350F5C6E95CC}" srcOrd="1" destOrd="0" presId="urn:microsoft.com/office/officeart/2005/8/layout/hierarchy6"/>
    <dgm:cxn modelId="{229089B6-42E1-44D3-B1D9-1428E657B624}" type="presParOf" srcId="{1F193A9A-52AF-4F00-A667-350F5C6E95CC}" destId="{666AB61D-826E-4F25-A84E-BB2C88732E77}" srcOrd="0" destOrd="0" presId="urn:microsoft.com/office/officeart/2005/8/layout/hierarchy6"/>
    <dgm:cxn modelId="{2972F93C-B378-476E-B21F-ED74985DBFB0}" type="presParOf" srcId="{1F193A9A-52AF-4F00-A667-350F5C6E95CC}" destId="{3CCC305E-7759-4C27-8636-5200885D5A6D}" srcOrd="1" destOrd="0" presId="urn:microsoft.com/office/officeart/2005/8/layout/hierarchy6"/>
    <dgm:cxn modelId="{8F42AAF4-8326-4499-B58C-9AA3D4B038A9}" type="presParOf" srcId="{3CCC305E-7759-4C27-8636-5200885D5A6D}" destId="{4E1D74C9-DAD4-4348-B97E-DF14A0EB1D1F}" srcOrd="0" destOrd="0" presId="urn:microsoft.com/office/officeart/2005/8/layout/hierarchy6"/>
    <dgm:cxn modelId="{0A4F1BA6-572A-436F-832D-C7E9DCD34A3C}" type="presParOf" srcId="{3CCC305E-7759-4C27-8636-5200885D5A6D}" destId="{E610469F-D9F2-42DF-84A6-6C9A5A936339}" srcOrd="1" destOrd="0" presId="urn:microsoft.com/office/officeart/2005/8/layout/hierarchy6"/>
    <dgm:cxn modelId="{DB8A1670-7C4E-4B0B-9819-FD0EEC06CABF}" type="presParOf" srcId="{1F193A9A-52AF-4F00-A667-350F5C6E95CC}" destId="{02A1BB08-5798-4B62-A7A9-6C356B690727}" srcOrd="2" destOrd="0" presId="urn:microsoft.com/office/officeart/2005/8/layout/hierarchy6"/>
    <dgm:cxn modelId="{868335A9-9B70-4266-ACBF-B0FD853254C7}" type="presParOf" srcId="{1F193A9A-52AF-4F00-A667-350F5C6E95CC}" destId="{D13500DF-6E73-4054-97CD-0DA6CF699C48}" srcOrd="3" destOrd="0" presId="urn:microsoft.com/office/officeart/2005/8/layout/hierarchy6"/>
    <dgm:cxn modelId="{5E571082-1391-4731-8805-3DBD078655E5}" type="presParOf" srcId="{D13500DF-6E73-4054-97CD-0DA6CF699C48}" destId="{358AA906-ECC5-40B9-AD83-09ACAB40B8C5}" srcOrd="0" destOrd="0" presId="urn:microsoft.com/office/officeart/2005/8/layout/hierarchy6"/>
    <dgm:cxn modelId="{742AEFD7-C888-4260-8983-46B708684660}" type="presParOf" srcId="{D13500DF-6E73-4054-97CD-0DA6CF699C48}" destId="{5CA1B721-2A7F-4C81-8EF7-7C78B372FF8B}" srcOrd="1" destOrd="0" presId="urn:microsoft.com/office/officeart/2005/8/layout/hierarchy6"/>
    <dgm:cxn modelId="{2A63DDCE-DB58-4754-A93E-6F442228D011}" type="presParOf" srcId="{1F193A9A-52AF-4F00-A667-350F5C6E95CC}" destId="{7A0BCE57-159B-400A-BDA3-D73143C1DA6F}" srcOrd="4" destOrd="0" presId="urn:microsoft.com/office/officeart/2005/8/layout/hierarchy6"/>
    <dgm:cxn modelId="{6D3DABC4-96A4-4A22-88E8-C8D86B03A75B}" type="presParOf" srcId="{1F193A9A-52AF-4F00-A667-350F5C6E95CC}" destId="{DBAFA6AA-C9AD-4F8E-AE87-CE148B6F9007}" srcOrd="5" destOrd="0" presId="urn:microsoft.com/office/officeart/2005/8/layout/hierarchy6"/>
    <dgm:cxn modelId="{F01420C5-079B-4DEB-9CD5-B0E8241EED45}" type="presParOf" srcId="{DBAFA6AA-C9AD-4F8E-AE87-CE148B6F9007}" destId="{E3DEF95F-461E-4764-A000-C5DF8767E554}" srcOrd="0" destOrd="0" presId="urn:microsoft.com/office/officeart/2005/8/layout/hierarchy6"/>
    <dgm:cxn modelId="{2D3B6D45-B319-454A-9E38-D6C84B53C3D9}" type="presParOf" srcId="{DBAFA6AA-C9AD-4F8E-AE87-CE148B6F9007}" destId="{E448FC6A-2DE2-44E1-878D-3EDFA8F72AE5}" srcOrd="1" destOrd="0" presId="urn:microsoft.com/office/officeart/2005/8/layout/hierarchy6"/>
    <dgm:cxn modelId="{5D1651E5-C163-4091-8AE2-C6548951462F}" type="presParOf" srcId="{1F193A9A-52AF-4F00-A667-350F5C6E95CC}" destId="{6C2844BF-59F7-4187-9DF5-B38C07CE3105}" srcOrd="6" destOrd="0" presId="urn:microsoft.com/office/officeart/2005/8/layout/hierarchy6"/>
    <dgm:cxn modelId="{90505B1D-2E75-4F5C-A26B-1FDAF067CC2C}" type="presParOf" srcId="{1F193A9A-52AF-4F00-A667-350F5C6E95CC}" destId="{21D11E50-FB9B-43B0-B5A8-AAADE46C32A3}" srcOrd="7" destOrd="0" presId="urn:microsoft.com/office/officeart/2005/8/layout/hierarchy6"/>
    <dgm:cxn modelId="{A95C0FDA-6685-424C-854A-3BF2E704017C}" type="presParOf" srcId="{21D11E50-FB9B-43B0-B5A8-AAADE46C32A3}" destId="{397795E7-AD51-4479-B738-D1BB8C2F6A5D}" srcOrd="0" destOrd="0" presId="urn:microsoft.com/office/officeart/2005/8/layout/hierarchy6"/>
    <dgm:cxn modelId="{6244EDCC-83CD-4D15-A21F-79CA5EC43588}" type="presParOf" srcId="{21D11E50-FB9B-43B0-B5A8-AAADE46C32A3}" destId="{FC97B9A8-09DE-40CC-8C56-B3B31FE89D37}" srcOrd="1" destOrd="0" presId="urn:microsoft.com/office/officeart/2005/8/layout/hierarchy6"/>
    <dgm:cxn modelId="{0836F942-102E-4705-B0EB-7A05C8154E88}" type="presParOf" srcId="{1F193A9A-52AF-4F00-A667-350F5C6E95CC}" destId="{40546D11-3723-43DC-BBEF-A297C4E43A6D}" srcOrd="8" destOrd="0" presId="urn:microsoft.com/office/officeart/2005/8/layout/hierarchy6"/>
    <dgm:cxn modelId="{B8D8DB43-43B7-43A2-96AD-42569BE54DC7}" type="presParOf" srcId="{1F193A9A-52AF-4F00-A667-350F5C6E95CC}" destId="{ACB12228-5843-4886-95D9-D0DF2C1BF73C}" srcOrd="9" destOrd="0" presId="urn:microsoft.com/office/officeart/2005/8/layout/hierarchy6"/>
    <dgm:cxn modelId="{DF148C1D-5427-4F61-8A3C-01BD70181D54}" type="presParOf" srcId="{ACB12228-5843-4886-95D9-D0DF2C1BF73C}" destId="{513B7A15-53B6-4A44-9691-B75DD790FFD3}" srcOrd="0" destOrd="0" presId="urn:microsoft.com/office/officeart/2005/8/layout/hierarchy6"/>
    <dgm:cxn modelId="{4A6095B8-4727-49EF-87A3-BD6DC9CD524C}" type="presParOf" srcId="{ACB12228-5843-4886-95D9-D0DF2C1BF73C}" destId="{8BACCA46-B58D-443D-8CD5-62CE2657EAC0}" srcOrd="1" destOrd="0" presId="urn:microsoft.com/office/officeart/2005/8/layout/hierarchy6"/>
    <dgm:cxn modelId="{BC2859CA-12FE-4E39-BD88-813563CB279A}" type="presParOf" srcId="{35CE5FD3-1EEA-4145-8081-986E1EA3E69E}" destId="{17A0E4E9-6CDD-4239-BEB6-DB27CD356E9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0C344E0-C1A7-4EFB-AA4B-274BD585142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B3068BD1-B813-4ECE-8FF7-A477B2F427D7}">
      <dgm:prSet/>
      <dgm:spPr/>
      <dgm:t>
        <a:bodyPr/>
        <a:lstStyle/>
        <a:p>
          <a:pPr rtl="0"/>
          <a:r>
            <a:rPr lang="ru-RU"/>
            <a:t>- локомотивное и путевое хозяйства – грузооборот брутто на одного работника;</a:t>
          </a:r>
        </a:p>
      </dgm:t>
    </dgm:pt>
    <dgm:pt modelId="{2EABD3E6-F8F6-421D-85DB-F87D05545406}" type="parTrans" cxnId="{AA27F75B-0259-4355-BCBA-6D2B188D8201}">
      <dgm:prSet/>
      <dgm:spPr/>
      <dgm:t>
        <a:bodyPr/>
        <a:lstStyle/>
        <a:p>
          <a:endParaRPr lang="ru-RU"/>
        </a:p>
      </dgm:t>
    </dgm:pt>
    <dgm:pt modelId="{B49FB170-EC61-470F-90F2-F39F23C00B47}" type="sibTrans" cxnId="{AA27F75B-0259-4355-BCBA-6D2B188D8201}">
      <dgm:prSet/>
      <dgm:spPr/>
      <dgm:t>
        <a:bodyPr/>
        <a:lstStyle/>
        <a:p>
          <a:endParaRPr lang="ru-RU"/>
        </a:p>
      </dgm:t>
    </dgm:pt>
    <dgm:pt modelId="{69F8BEFA-189F-4A61-BDA2-7D331E808EDE}">
      <dgm:prSet/>
      <dgm:spPr/>
      <dgm:t>
        <a:bodyPr/>
        <a:lstStyle/>
        <a:p>
          <a:pPr rtl="0"/>
          <a:r>
            <a:rPr lang="ru-RU"/>
            <a:t>- хозяйство электроснабжения – грузооборот брутто, выполненный электрической тягой на электрифицированных линиях или количество переработанной электроэнергии  на одного работника;</a:t>
          </a:r>
        </a:p>
      </dgm:t>
    </dgm:pt>
    <dgm:pt modelId="{703E4072-2132-45DA-9FA6-88A1C6781357}" type="parTrans" cxnId="{F47F9FB3-D95F-452C-9DA5-5EE6C2ECAEF3}">
      <dgm:prSet/>
      <dgm:spPr/>
      <dgm:t>
        <a:bodyPr/>
        <a:lstStyle/>
        <a:p>
          <a:endParaRPr lang="ru-RU"/>
        </a:p>
      </dgm:t>
    </dgm:pt>
    <dgm:pt modelId="{91923E82-B391-4AE9-B1D8-5C184B511778}" type="sibTrans" cxnId="{F47F9FB3-D95F-452C-9DA5-5EE6C2ECAEF3}">
      <dgm:prSet/>
      <dgm:spPr/>
      <dgm:t>
        <a:bodyPr/>
        <a:lstStyle/>
        <a:p>
          <a:endParaRPr lang="ru-RU"/>
        </a:p>
      </dgm:t>
    </dgm:pt>
    <dgm:pt modelId="{04E4DB5F-90E6-4B5C-BFC7-3E86E21D2418}">
      <dgm:prSet/>
      <dgm:spPr/>
      <dgm:t>
        <a:bodyPr/>
        <a:lstStyle/>
        <a:p>
          <a:pPr rtl="0"/>
          <a:r>
            <a:rPr lang="ru-RU" dirty="0"/>
            <a:t>- вагонное хозяйство – пробег вагонов или количество выпущенных из ремонта вагонов в приведенных единицах на одного работника;</a:t>
          </a:r>
        </a:p>
      </dgm:t>
    </dgm:pt>
    <dgm:pt modelId="{188E9818-D5F3-4D47-A0AC-E43367905FA6}" type="parTrans" cxnId="{655882BA-E832-4657-B45D-65300E2BB880}">
      <dgm:prSet/>
      <dgm:spPr/>
      <dgm:t>
        <a:bodyPr/>
        <a:lstStyle/>
        <a:p>
          <a:endParaRPr lang="ru-RU"/>
        </a:p>
      </dgm:t>
    </dgm:pt>
    <dgm:pt modelId="{82757772-B419-442F-9C1D-738B64CE15C9}" type="sibTrans" cxnId="{655882BA-E832-4657-B45D-65300E2BB880}">
      <dgm:prSet/>
      <dgm:spPr/>
      <dgm:t>
        <a:bodyPr/>
        <a:lstStyle/>
        <a:p>
          <a:endParaRPr lang="ru-RU"/>
        </a:p>
      </dgm:t>
    </dgm:pt>
    <dgm:pt modelId="{9BAF66A7-377E-49E6-97FA-F6A6F141E28A}">
      <dgm:prSet/>
      <dgm:spPr/>
      <dgm:t>
        <a:bodyPr/>
        <a:lstStyle/>
        <a:p>
          <a:pPr rtl="0"/>
          <a:r>
            <a:rPr lang="ru-RU"/>
            <a:t>- хозяйство перевозок – приведенный грузооборот на одного работника;</a:t>
          </a:r>
        </a:p>
      </dgm:t>
    </dgm:pt>
    <dgm:pt modelId="{73E61059-7C9E-4F8B-A18C-3717D46F2175}" type="parTrans" cxnId="{72D59BCC-C593-4284-A195-34570722016D}">
      <dgm:prSet/>
      <dgm:spPr/>
      <dgm:t>
        <a:bodyPr/>
        <a:lstStyle/>
        <a:p>
          <a:endParaRPr lang="ru-RU"/>
        </a:p>
      </dgm:t>
    </dgm:pt>
    <dgm:pt modelId="{D41D040C-B132-48F7-9455-03F487A451D0}" type="sibTrans" cxnId="{72D59BCC-C593-4284-A195-34570722016D}">
      <dgm:prSet/>
      <dgm:spPr/>
      <dgm:t>
        <a:bodyPr/>
        <a:lstStyle/>
        <a:p>
          <a:endParaRPr lang="ru-RU"/>
        </a:p>
      </dgm:t>
    </dgm:pt>
    <dgm:pt modelId="{EDE9E51D-43E1-4C74-A4E2-FB9D3EDF9D1E}">
      <dgm:prSet/>
      <dgm:spPr/>
      <dgm:t>
        <a:bodyPr/>
        <a:lstStyle/>
        <a:p>
          <a:pPr rtl="0"/>
          <a:r>
            <a:rPr lang="ru-RU"/>
            <a:t>- коммерческой работы в сфере грузовых перевозок – тарифный грузооборот на одного работника;</a:t>
          </a:r>
        </a:p>
      </dgm:t>
    </dgm:pt>
    <dgm:pt modelId="{E9B5CAB6-1471-4268-A8FB-43615AA0C86F}" type="parTrans" cxnId="{5CA8DA08-A663-4375-9CFE-CFB6B05A1376}">
      <dgm:prSet/>
      <dgm:spPr/>
      <dgm:t>
        <a:bodyPr/>
        <a:lstStyle/>
        <a:p>
          <a:endParaRPr lang="ru-RU"/>
        </a:p>
      </dgm:t>
    </dgm:pt>
    <dgm:pt modelId="{34A3C3C5-33DC-4F94-B323-F9DF664C5E9B}" type="sibTrans" cxnId="{5CA8DA08-A663-4375-9CFE-CFB6B05A1376}">
      <dgm:prSet/>
      <dgm:spPr/>
      <dgm:t>
        <a:bodyPr/>
        <a:lstStyle/>
        <a:p>
          <a:endParaRPr lang="ru-RU"/>
        </a:p>
      </dgm:t>
    </dgm:pt>
    <dgm:pt modelId="{93501111-3201-43AA-9E07-01FB5B98A5C6}">
      <dgm:prSet/>
      <dgm:spPr/>
      <dgm:t>
        <a:bodyPr/>
        <a:lstStyle/>
        <a:p>
          <a:pPr rtl="0"/>
          <a:r>
            <a:rPr lang="ru-RU"/>
            <a:t>- пассажирское– пассажирооборот на одного работника;</a:t>
          </a:r>
        </a:p>
      </dgm:t>
    </dgm:pt>
    <dgm:pt modelId="{403E9F99-FCD2-4D09-B93B-02F820C6FA7E}" type="parTrans" cxnId="{54F0AE1F-7A4A-4C2E-A47A-156515CF0B84}">
      <dgm:prSet/>
      <dgm:spPr/>
      <dgm:t>
        <a:bodyPr/>
        <a:lstStyle/>
        <a:p>
          <a:endParaRPr lang="ru-RU"/>
        </a:p>
      </dgm:t>
    </dgm:pt>
    <dgm:pt modelId="{CFDB7350-8C7E-4EC4-8220-30C768F8D882}" type="sibTrans" cxnId="{54F0AE1F-7A4A-4C2E-A47A-156515CF0B84}">
      <dgm:prSet/>
      <dgm:spPr/>
      <dgm:t>
        <a:bodyPr/>
        <a:lstStyle/>
        <a:p>
          <a:endParaRPr lang="ru-RU"/>
        </a:p>
      </dgm:t>
    </dgm:pt>
    <dgm:pt modelId="{D2EB4D9B-2352-4C0A-8872-72D5E36CC5FB}">
      <dgm:prSet/>
      <dgm:spPr/>
      <dgm:t>
        <a:bodyPr/>
        <a:lstStyle/>
        <a:p>
          <a:pPr rtl="0"/>
          <a:r>
            <a:rPr lang="ru-RU"/>
            <a:t>- сигнализации, централизации и автоблокировки и связи и вычислительной техники – количество технических единиц на одного работника</a:t>
          </a:r>
          <a:r>
            <a:rPr lang="en-US"/>
            <a:t>/</a:t>
          </a:r>
          <a:endParaRPr lang="ru-RU"/>
        </a:p>
      </dgm:t>
    </dgm:pt>
    <dgm:pt modelId="{4DAC307C-595A-4133-A1E5-9816D49DFE8C}" type="parTrans" cxnId="{6F48801D-36B9-4C88-B4B9-CC194FDF4C73}">
      <dgm:prSet/>
      <dgm:spPr/>
      <dgm:t>
        <a:bodyPr/>
        <a:lstStyle/>
        <a:p>
          <a:endParaRPr lang="ru-RU"/>
        </a:p>
      </dgm:t>
    </dgm:pt>
    <dgm:pt modelId="{8E80180B-084A-4C96-BE9C-AFCFFC582501}" type="sibTrans" cxnId="{6F48801D-36B9-4C88-B4B9-CC194FDF4C73}">
      <dgm:prSet/>
      <dgm:spPr/>
      <dgm:t>
        <a:bodyPr/>
        <a:lstStyle/>
        <a:p>
          <a:endParaRPr lang="ru-RU"/>
        </a:p>
      </dgm:t>
    </dgm:pt>
    <dgm:pt modelId="{079827D2-A26B-4064-84B0-1583BD36C708}" type="pres">
      <dgm:prSet presAssocID="{00C344E0-C1A7-4EFB-AA4B-274BD5851422}" presName="vert0" presStyleCnt="0">
        <dgm:presLayoutVars>
          <dgm:dir/>
          <dgm:animOne val="branch"/>
          <dgm:animLvl val="lvl"/>
        </dgm:presLayoutVars>
      </dgm:prSet>
      <dgm:spPr/>
    </dgm:pt>
    <dgm:pt modelId="{53858C9B-7E25-4383-B41A-3373B7C663D1}" type="pres">
      <dgm:prSet presAssocID="{B3068BD1-B813-4ECE-8FF7-A477B2F427D7}" presName="thickLine" presStyleLbl="alignNode1" presStyleIdx="0" presStyleCnt="7"/>
      <dgm:spPr/>
    </dgm:pt>
    <dgm:pt modelId="{089BFF60-5F8C-4736-ABEA-52695345CE33}" type="pres">
      <dgm:prSet presAssocID="{B3068BD1-B813-4ECE-8FF7-A477B2F427D7}" presName="horz1" presStyleCnt="0"/>
      <dgm:spPr/>
    </dgm:pt>
    <dgm:pt modelId="{81E3E48D-5570-4CE0-BAA8-0A587B61A270}" type="pres">
      <dgm:prSet presAssocID="{B3068BD1-B813-4ECE-8FF7-A477B2F427D7}" presName="tx1" presStyleLbl="revTx" presStyleIdx="0" presStyleCnt="7"/>
      <dgm:spPr/>
    </dgm:pt>
    <dgm:pt modelId="{EE330B80-CA45-48FE-AF35-F313426AFAFA}" type="pres">
      <dgm:prSet presAssocID="{B3068BD1-B813-4ECE-8FF7-A477B2F427D7}" presName="vert1" presStyleCnt="0"/>
      <dgm:spPr/>
    </dgm:pt>
    <dgm:pt modelId="{870815A1-988A-46FE-BD76-6571836D483B}" type="pres">
      <dgm:prSet presAssocID="{69F8BEFA-189F-4A61-BDA2-7D331E808EDE}" presName="thickLine" presStyleLbl="alignNode1" presStyleIdx="1" presStyleCnt="7"/>
      <dgm:spPr/>
    </dgm:pt>
    <dgm:pt modelId="{588F0AEB-8D06-4610-A25B-B2550D44AB05}" type="pres">
      <dgm:prSet presAssocID="{69F8BEFA-189F-4A61-BDA2-7D331E808EDE}" presName="horz1" presStyleCnt="0"/>
      <dgm:spPr/>
    </dgm:pt>
    <dgm:pt modelId="{4CA59205-F7B2-439F-B2D6-2BBB317C9775}" type="pres">
      <dgm:prSet presAssocID="{69F8BEFA-189F-4A61-BDA2-7D331E808EDE}" presName="tx1" presStyleLbl="revTx" presStyleIdx="1" presStyleCnt="7"/>
      <dgm:spPr/>
    </dgm:pt>
    <dgm:pt modelId="{83F0AD38-33AE-4927-BC9C-69B5F7A3D32E}" type="pres">
      <dgm:prSet presAssocID="{69F8BEFA-189F-4A61-BDA2-7D331E808EDE}" presName="vert1" presStyleCnt="0"/>
      <dgm:spPr/>
    </dgm:pt>
    <dgm:pt modelId="{8F98CDB5-CAE0-4B83-AA51-D1F09CA64548}" type="pres">
      <dgm:prSet presAssocID="{04E4DB5F-90E6-4B5C-BFC7-3E86E21D2418}" presName="thickLine" presStyleLbl="alignNode1" presStyleIdx="2" presStyleCnt="7"/>
      <dgm:spPr/>
    </dgm:pt>
    <dgm:pt modelId="{B84FB76B-2B86-448C-B7DB-F42BA18BFFCB}" type="pres">
      <dgm:prSet presAssocID="{04E4DB5F-90E6-4B5C-BFC7-3E86E21D2418}" presName="horz1" presStyleCnt="0"/>
      <dgm:spPr/>
    </dgm:pt>
    <dgm:pt modelId="{CCDD74C0-273A-450C-A65F-0CC349A5F24E}" type="pres">
      <dgm:prSet presAssocID="{04E4DB5F-90E6-4B5C-BFC7-3E86E21D2418}" presName="tx1" presStyleLbl="revTx" presStyleIdx="2" presStyleCnt="7"/>
      <dgm:spPr/>
    </dgm:pt>
    <dgm:pt modelId="{286700E7-1009-4CE4-A412-32E2F38DA460}" type="pres">
      <dgm:prSet presAssocID="{04E4DB5F-90E6-4B5C-BFC7-3E86E21D2418}" presName="vert1" presStyleCnt="0"/>
      <dgm:spPr/>
    </dgm:pt>
    <dgm:pt modelId="{641DE69B-E588-46DC-A84B-3EF4CAF87EF0}" type="pres">
      <dgm:prSet presAssocID="{9BAF66A7-377E-49E6-97FA-F6A6F141E28A}" presName="thickLine" presStyleLbl="alignNode1" presStyleIdx="3" presStyleCnt="7"/>
      <dgm:spPr/>
    </dgm:pt>
    <dgm:pt modelId="{3C9F4DDD-7B9F-4BC6-9C6D-B196195169DE}" type="pres">
      <dgm:prSet presAssocID="{9BAF66A7-377E-49E6-97FA-F6A6F141E28A}" presName="horz1" presStyleCnt="0"/>
      <dgm:spPr/>
    </dgm:pt>
    <dgm:pt modelId="{1D8219EB-57A0-467E-B66E-ACF1E6D077C2}" type="pres">
      <dgm:prSet presAssocID="{9BAF66A7-377E-49E6-97FA-F6A6F141E28A}" presName="tx1" presStyleLbl="revTx" presStyleIdx="3" presStyleCnt="7"/>
      <dgm:spPr/>
    </dgm:pt>
    <dgm:pt modelId="{96647918-FEAA-4492-B7D8-85829888DDB7}" type="pres">
      <dgm:prSet presAssocID="{9BAF66A7-377E-49E6-97FA-F6A6F141E28A}" presName="vert1" presStyleCnt="0"/>
      <dgm:spPr/>
    </dgm:pt>
    <dgm:pt modelId="{A02B0508-1333-4810-9B10-1324F8CB571E}" type="pres">
      <dgm:prSet presAssocID="{EDE9E51D-43E1-4C74-A4E2-FB9D3EDF9D1E}" presName="thickLine" presStyleLbl="alignNode1" presStyleIdx="4" presStyleCnt="7"/>
      <dgm:spPr/>
    </dgm:pt>
    <dgm:pt modelId="{A358D167-1FEE-4AAA-ACE4-6C5AF694C453}" type="pres">
      <dgm:prSet presAssocID="{EDE9E51D-43E1-4C74-A4E2-FB9D3EDF9D1E}" presName="horz1" presStyleCnt="0"/>
      <dgm:spPr/>
    </dgm:pt>
    <dgm:pt modelId="{3CDEBBB9-54DA-4E21-A10A-9891B9DAF0C6}" type="pres">
      <dgm:prSet presAssocID="{EDE9E51D-43E1-4C74-A4E2-FB9D3EDF9D1E}" presName="tx1" presStyleLbl="revTx" presStyleIdx="4" presStyleCnt="7"/>
      <dgm:spPr/>
    </dgm:pt>
    <dgm:pt modelId="{CA8878DB-3557-43A2-892A-1CBAAF5D8DDA}" type="pres">
      <dgm:prSet presAssocID="{EDE9E51D-43E1-4C74-A4E2-FB9D3EDF9D1E}" presName="vert1" presStyleCnt="0"/>
      <dgm:spPr/>
    </dgm:pt>
    <dgm:pt modelId="{DF635155-6DDA-4DF9-864F-CBAC75C6E922}" type="pres">
      <dgm:prSet presAssocID="{93501111-3201-43AA-9E07-01FB5B98A5C6}" presName="thickLine" presStyleLbl="alignNode1" presStyleIdx="5" presStyleCnt="7"/>
      <dgm:spPr/>
    </dgm:pt>
    <dgm:pt modelId="{BB1D6448-D66B-45FD-9519-4097FDEA2353}" type="pres">
      <dgm:prSet presAssocID="{93501111-3201-43AA-9E07-01FB5B98A5C6}" presName="horz1" presStyleCnt="0"/>
      <dgm:spPr/>
    </dgm:pt>
    <dgm:pt modelId="{DBA60D85-682E-42AB-B15D-06A5B6307A65}" type="pres">
      <dgm:prSet presAssocID="{93501111-3201-43AA-9E07-01FB5B98A5C6}" presName="tx1" presStyleLbl="revTx" presStyleIdx="5" presStyleCnt="7"/>
      <dgm:spPr/>
    </dgm:pt>
    <dgm:pt modelId="{CBA1C7FB-A639-4333-A318-55EA17A3A2CF}" type="pres">
      <dgm:prSet presAssocID="{93501111-3201-43AA-9E07-01FB5B98A5C6}" presName="vert1" presStyleCnt="0"/>
      <dgm:spPr/>
    </dgm:pt>
    <dgm:pt modelId="{AAE3405F-9F87-473B-AFC3-744513A86B07}" type="pres">
      <dgm:prSet presAssocID="{D2EB4D9B-2352-4C0A-8872-72D5E36CC5FB}" presName="thickLine" presStyleLbl="alignNode1" presStyleIdx="6" presStyleCnt="7"/>
      <dgm:spPr/>
    </dgm:pt>
    <dgm:pt modelId="{9041ECAD-E1F5-4602-B68B-A037AEB23223}" type="pres">
      <dgm:prSet presAssocID="{D2EB4D9B-2352-4C0A-8872-72D5E36CC5FB}" presName="horz1" presStyleCnt="0"/>
      <dgm:spPr/>
    </dgm:pt>
    <dgm:pt modelId="{7ECEA90A-3C50-4EB2-8C9E-445BEE2D0CD6}" type="pres">
      <dgm:prSet presAssocID="{D2EB4D9B-2352-4C0A-8872-72D5E36CC5FB}" presName="tx1" presStyleLbl="revTx" presStyleIdx="6" presStyleCnt="7"/>
      <dgm:spPr/>
    </dgm:pt>
    <dgm:pt modelId="{91B7C3B0-E703-41B0-8698-DE5B248A18DD}" type="pres">
      <dgm:prSet presAssocID="{D2EB4D9B-2352-4C0A-8872-72D5E36CC5FB}" presName="vert1" presStyleCnt="0"/>
      <dgm:spPr/>
    </dgm:pt>
  </dgm:ptLst>
  <dgm:cxnLst>
    <dgm:cxn modelId="{A7305306-CA8C-4617-B2EC-0169B32CCF85}" type="presOf" srcId="{9BAF66A7-377E-49E6-97FA-F6A6F141E28A}" destId="{1D8219EB-57A0-467E-B66E-ACF1E6D077C2}" srcOrd="0" destOrd="0" presId="urn:microsoft.com/office/officeart/2008/layout/LinedList"/>
    <dgm:cxn modelId="{5CA8DA08-A663-4375-9CFE-CFB6B05A1376}" srcId="{00C344E0-C1A7-4EFB-AA4B-274BD5851422}" destId="{EDE9E51D-43E1-4C74-A4E2-FB9D3EDF9D1E}" srcOrd="4" destOrd="0" parTransId="{E9B5CAB6-1471-4268-A8FB-43615AA0C86F}" sibTransId="{34A3C3C5-33DC-4F94-B323-F9DF664C5E9B}"/>
    <dgm:cxn modelId="{6F48801D-36B9-4C88-B4B9-CC194FDF4C73}" srcId="{00C344E0-C1A7-4EFB-AA4B-274BD5851422}" destId="{D2EB4D9B-2352-4C0A-8872-72D5E36CC5FB}" srcOrd="6" destOrd="0" parTransId="{4DAC307C-595A-4133-A1E5-9816D49DFE8C}" sibTransId="{8E80180B-084A-4C96-BE9C-AFCFFC582501}"/>
    <dgm:cxn modelId="{54F0AE1F-7A4A-4C2E-A47A-156515CF0B84}" srcId="{00C344E0-C1A7-4EFB-AA4B-274BD5851422}" destId="{93501111-3201-43AA-9E07-01FB5B98A5C6}" srcOrd="5" destOrd="0" parTransId="{403E9F99-FCD2-4D09-B93B-02F820C6FA7E}" sibTransId="{CFDB7350-8C7E-4EC4-8220-30C768F8D882}"/>
    <dgm:cxn modelId="{059E4726-8201-4C8C-A13B-1751D634812A}" type="presOf" srcId="{00C344E0-C1A7-4EFB-AA4B-274BD5851422}" destId="{079827D2-A26B-4064-84B0-1583BD36C708}" srcOrd="0" destOrd="0" presId="urn:microsoft.com/office/officeart/2008/layout/LinedList"/>
    <dgm:cxn modelId="{71C1273B-CDC3-4B3C-8796-A931AC2A9F01}" type="presOf" srcId="{69F8BEFA-189F-4A61-BDA2-7D331E808EDE}" destId="{4CA59205-F7B2-439F-B2D6-2BBB317C9775}" srcOrd="0" destOrd="0" presId="urn:microsoft.com/office/officeart/2008/layout/LinedList"/>
    <dgm:cxn modelId="{AA27F75B-0259-4355-BCBA-6D2B188D8201}" srcId="{00C344E0-C1A7-4EFB-AA4B-274BD5851422}" destId="{B3068BD1-B813-4ECE-8FF7-A477B2F427D7}" srcOrd="0" destOrd="0" parTransId="{2EABD3E6-F8F6-421D-85DB-F87D05545406}" sibTransId="{B49FB170-EC61-470F-90F2-F39F23C00B47}"/>
    <dgm:cxn modelId="{2EFF2B43-2D76-45BD-AD20-A04AAE5D1225}" type="presOf" srcId="{D2EB4D9B-2352-4C0A-8872-72D5E36CC5FB}" destId="{7ECEA90A-3C50-4EB2-8C9E-445BEE2D0CD6}" srcOrd="0" destOrd="0" presId="urn:microsoft.com/office/officeart/2008/layout/LinedList"/>
    <dgm:cxn modelId="{D7A18B57-B858-4053-BFD8-623528B3F591}" type="presOf" srcId="{93501111-3201-43AA-9E07-01FB5B98A5C6}" destId="{DBA60D85-682E-42AB-B15D-06A5B6307A65}" srcOrd="0" destOrd="0" presId="urn:microsoft.com/office/officeart/2008/layout/LinedList"/>
    <dgm:cxn modelId="{F47F9FB3-D95F-452C-9DA5-5EE6C2ECAEF3}" srcId="{00C344E0-C1A7-4EFB-AA4B-274BD5851422}" destId="{69F8BEFA-189F-4A61-BDA2-7D331E808EDE}" srcOrd="1" destOrd="0" parTransId="{703E4072-2132-45DA-9FA6-88A1C6781357}" sibTransId="{91923E82-B391-4AE9-B1D8-5C184B511778}"/>
    <dgm:cxn modelId="{655882BA-E832-4657-B45D-65300E2BB880}" srcId="{00C344E0-C1A7-4EFB-AA4B-274BD5851422}" destId="{04E4DB5F-90E6-4B5C-BFC7-3E86E21D2418}" srcOrd="2" destOrd="0" parTransId="{188E9818-D5F3-4D47-A0AC-E43367905FA6}" sibTransId="{82757772-B419-442F-9C1D-738B64CE15C9}"/>
    <dgm:cxn modelId="{3EB9B5BF-6461-40F8-8771-9DAE44B05840}" type="presOf" srcId="{B3068BD1-B813-4ECE-8FF7-A477B2F427D7}" destId="{81E3E48D-5570-4CE0-BAA8-0A587B61A270}" srcOrd="0" destOrd="0" presId="urn:microsoft.com/office/officeart/2008/layout/LinedList"/>
    <dgm:cxn modelId="{72D59BCC-C593-4284-A195-34570722016D}" srcId="{00C344E0-C1A7-4EFB-AA4B-274BD5851422}" destId="{9BAF66A7-377E-49E6-97FA-F6A6F141E28A}" srcOrd="3" destOrd="0" parTransId="{73E61059-7C9E-4F8B-A18C-3717D46F2175}" sibTransId="{D41D040C-B132-48F7-9455-03F487A451D0}"/>
    <dgm:cxn modelId="{D6EE30D2-B1B0-4461-845B-D342FD0B6F1F}" type="presOf" srcId="{EDE9E51D-43E1-4C74-A4E2-FB9D3EDF9D1E}" destId="{3CDEBBB9-54DA-4E21-A10A-9891B9DAF0C6}" srcOrd="0" destOrd="0" presId="urn:microsoft.com/office/officeart/2008/layout/LinedList"/>
    <dgm:cxn modelId="{847F85DE-28DF-40D2-B178-EF6F28845471}" type="presOf" srcId="{04E4DB5F-90E6-4B5C-BFC7-3E86E21D2418}" destId="{CCDD74C0-273A-450C-A65F-0CC349A5F24E}" srcOrd="0" destOrd="0" presId="urn:microsoft.com/office/officeart/2008/layout/LinedList"/>
    <dgm:cxn modelId="{7F718702-F700-4A8D-A68A-03CEBE447380}" type="presParOf" srcId="{079827D2-A26B-4064-84B0-1583BD36C708}" destId="{53858C9B-7E25-4383-B41A-3373B7C663D1}" srcOrd="0" destOrd="0" presId="urn:microsoft.com/office/officeart/2008/layout/LinedList"/>
    <dgm:cxn modelId="{8F24CC39-A438-417A-8B78-B7F9C19CC5FA}" type="presParOf" srcId="{079827D2-A26B-4064-84B0-1583BD36C708}" destId="{089BFF60-5F8C-4736-ABEA-52695345CE33}" srcOrd="1" destOrd="0" presId="urn:microsoft.com/office/officeart/2008/layout/LinedList"/>
    <dgm:cxn modelId="{E72335F0-EBC4-4275-9C71-972043A88A29}" type="presParOf" srcId="{089BFF60-5F8C-4736-ABEA-52695345CE33}" destId="{81E3E48D-5570-4CE0-BAA8-0A587B61A270}" srcOrd="0" destOrd="0" presId="urn:microsoft.com/office/officeart/2008/layout/LinedList"/>
    <dgm:cxn modelId="{2CF9EA56-A6C5-4CCD-8F9A-5DE88C19D65B}" type="presParOf" srcId="{089BFF60-5F8C-4736-ABEA-52695345CE33}" destId="{EE330B80-CA45-48FE-AF35-F313426AFAFA}" srcOrd="1" destOrd="0" presId="urn:microsoft.com/office/officeart/2008/layout/LinedList"/>
    <dgm:cxn modelId="{2FDFB9DA-2711-4876-9849-B34B4BE328F4}" type="presParOf" srcId="{079827D2-A26B-4064-84B0-1583BD36C708}" destId="{870815A1-988A-46FE-BD76-6571836D483B}" srcOrd="2" destOrd="0" presId="urn:microsoft.com/office/officeart/2008/layout/LinedList"/>
    <dgm:cxn modelId="{0CE4DAD8-0978-4E99-A4E8-D40BBDB7213E}" type="presParOf" srcId="{079827D2-A26B-4064-84B0-1583BD36C708}" destId="{588F0AEB-8D06-4610-A25B-B2550D44AB05}" srcOrd="3" destOrd="0" presId="urn:microsoft.com/office/officeart/2008/layout/LinedList"/>
    <dgm:cxn modelId="{6CD3C872-CA46-487C-81B8-7DBFC034A9D2}" type="presParOf" srcId="{588F0AEB-8D06-4610-A25B-B2550D44AB05}" destId="{4CA59205-F7B2-439F-B2D6-2BBB317C9775}" srcOrd="0" destOrd="0" presId="urn:microsoft.com/office/officeart/2008/layout/LinedList"/>
    <dgm:cxn modelId="{CBCB4120-23BD-452C-842F-8E8E6D9E1DBE}" type="presParOf" srcId="{588F0AEB-8D06-4610-A25B-B2550D44AB05}" destId="{83F0AD38-33AE-4927-BC9C-69B5F7A3D32E}" srcOrd="1" destOrd="0" presId="urn:microsoft.com/office/officeart/2008/layout/LinedList"/>
    <dgm:cxn modelId="{B9E2552A-9252-47F3-A069-773AF44CA857}" type="presParOf" srcId="{079827D2-A26B-4064-84B0-1583BD36C708}" destId="{8F98CDB5-CAE0-4B83-AA51-D1F09CA64548}" srcOrd="4" destOrd="0" presId="urn:microsoft.com/office/officeart/2008/layout/LinedList"/>
    <dgm:cxn modelId="{B12D0324-83BE-4588-995A-4332A343EBC2}" type="presParOf" srcId="{079827D2-A26B-4064-84B0-1583BD36C708}" destId="{B84FB76B-2B86-448C-B7DB-F42BA18BFFCB}" srcOrd="5" destOrd="0" presId="urn:microsoft.com/office/officeart/2008/layout/LinedList"/>
    <dgm:cxn modelId="{C18ACF06-6715-4E91-8294-8242CC9DDCB2}" type="presParOf" srcId="{B84FB76B-2B86-448C-B7DB-F42BA18BFFCB}" destId="{CCDD74C0-273A-450C-A65F-0CC349A5F24E}" srcOrd="0" destOrd="0" presId="urn:microsoft.com/office/officeart/2008/layout/LinedList"/>
    <dgm:cxn modelId="{46454CE5-EA49-404A-86F2-64E85544E6A4}" type="presParOf" srcId="{B84FB76B-2B86-448C-B7DB-F42BA18BFFCB}" destId="{286700E7-1009-4CE4-A412-32E2F38DA460}" srcOrd="1" destOrd="0" presId="urn:microsoft.com/office/officeart/2008/layout/LinedList"/>
    <dgm:cxn modelId="{98105840-ED50-4D34-9428-F5B86DA3BA10}" type="presParOf" srcId="{079827D2-A26B-4064-84B0-1583BD36C708}" destId="{641DE69B-E588-46DC-A84B-3EF4CAF87EF0}" srcOrd="6" destOrd="0" presId="urn:microsoft.com/office/officeart/2008/layout/LinedList"/>
    <dgm:cxn modelId="{2C3396E5-3D6E-4EBB-9DA6-C5549E9367C4}" type="presParOf" srcId="{079827D2-A26B-4064-84B0-1583BD36C708}" destId="{3C9F4DDD-7B9F-4BC6-9C6D-B196195169DE}" srcOrd="7" destOrd="0" presId="urn:microsoft.com/office/officeart/2008/layout/LinedList"/>
    <dgm:cxn modelId="{AA5DD1CD-8A40-4964-AC4C-95A7882FBBF4}" type="presParOf" srcId="{3C9F4DDD-7B9F-4BC6-9C6D-B196195169DE}" destId="{1D8219EB-57A0-467E-B66E-ACF1E6D077C2}" srcOrd="0" destOrd="0" presId="urn:microsoft.com/office/officeart/2008/layout/LinedList"/>
    <dgm:cxn modelId="{B36791EB-2A5C-42CA-8875-F9BBE18E4C51}" type="presParOf" srcId="{3C9F4DDD-7B9F-4BC6-9C6D-B196195169DE}" destId="{96647918-FEAA-4492-B7D8-85829888DDB7}" srcOrd="1" destOrd="0" presId="urn:microsoft.com/office/officeart/2008/layout/LinedList"/>
    <dgm:cxn modelId="{0EBB1C6E-B401-4E98-BF28-038D849E2DBC}" type="presParOf" srcId="{079827D2-A26B-4064-84B0-1583BD36C708}" destId="{A02B0508-1333-4810-9B10-1324F8CB571E}" srcOrd="8" destOrd="0" presId="urn:microsoft.com/office/officeart/2008/layout/LinedList"/>
    <dgm:cxn modelId="{B0A288CA-FCC3-49FC-A92A-E741EF7D08BA}" type="presParOf" srcId="{079827D2-A26B-4064-84B0-1583BD36C708}" destId="{A358D167-1FEE-4AAA-ACE4-6C5AF694C453}" srcOrd="9" destOrd="0" presId="urn:microsoft.com/office/officeart/2008/layout/LinedList"/>
    <dgm:cxn modelId="{363778D5-832F-434C-A297-F2306EE92426}" type="presParOf" srcId="{A358D167-1FEE-4AAA-ACE4-6C5AF694C453}" destId="{3CDEBBB9-54DA-4E21-A10A-9891B9DAF0C6}" srcOrd="0" destOrd="0" presId="urn:microsoft.com/office/officeart/2008/layout/LinedList"/>
    <dgm:cxn modelId="{30994596-8261-43DB-9B63-F41D9F548513}" type="presParOf" srcId="{A358D167-1FEE-4AAA-ACE4-6C5AF694C453}" destId="{CA8878DB-3557-43A2-892A-1CBAAF5D8DDA}" srcOrd="1" destOrd="0" presId="urn:microsoft.com/office/officeart/2008/layout/LinedList"/>
    <dgm:cxn modelId="{A339B41F-D1F4-433C-AF1A-52A27DFEB5E0}" type="presParOf" srcId="{079827D2-A26B-4064-84B0-1583BD36C708}" destId="{DF635155-6DDA-4DF9-864F-CBAC75C6E922}" srcOrd="10" destOrd="0" presId="urn:microsoft.com/office/officeart/2008/layout/LinedList"/>
    <dgm:cxn modelId="{6F1722AD-A488-49BA-9501-908892381143}" type="presParOf" srcId="{079827D2-A26B-4064-84B0-1583BD36C708}" destId="{BB1D6448-D66B-45FD-9519-4097FDEA2353}" srcOrd="11" destOrd="0" presId="urn:microsoft.com/office/officeart/2008/layout/LinedList"/>
    <dgm:cxn modelId="{F064FA51-6269-4364-8171-57DC7E266BB8}" type="presParOf" srcId="{BB1D6448-D66B-45FD-9519-4097FDEA2353}" destId="{DBA60D85-682E-42AB-B15D-06A5B6307A65}" srcOrd="0" destOrd="0" presId="urn:microsoft.com/office/officeart/2008/layout/LinedList"/>
    <dgm:cxn modelId="{935AB293-DEDC-420F-8797-59F6DD15DD1D}" type="presParOf" srcId="{BB1D6448-D66B-45FD-9519-4097FDEA2353}" destId="{CBA1C7FB-A639-4333-A318-55EA17A3A2CF}" srcOrd="1" destOrd="0" presId="urn:microsoft.com/office/officeart/2008/layout/LinedList"/>
    <dgm:cxn modelId="{D0759C0C-7D3E-45B0-B564-69E8A3EB8A8D}" type="presParOf" srcId="{079827D2-A26B-4064-84B0-1583BD36C708}" destId="{AAE3405F-9F87-473B-AFC3-744513A86B07}" srcOrd="12" destOrd="0" presId="urn:microsoft.com/office/officeart/2008/layout/LinedList"/>
    <dgm:cxn modelId="{6B78129C-A5B1-4A6F-9A05-9417658415A1}" type="presParOf" srcId="{079827D2-A26B-4064-84B0-1583BD36C708}" destId="{9041ECAD-E1F5-4602-B68B-A037AEB23223}" srcOrd="13" destOrd="0" presId="urn:microsoft.com/office/officeart/2008/layout/LinedList"/>
    <dgm:cxn modelId="{66123529-8FD2-46DC-868F-3EF862517B1F}" type="presParOf" srcId="{9041ECAD-E1F5-4602-B68B-A037AEB23223}" destId="{7ECEA90A-3C50-4EB2-8C9E-445BEE2D0CD6}" srcOrd="0" destOrd="0" presId="urn:microsoft.com/office/officeart/2008/layout/LinedList"/>
    <dgm:cxn modelId="{0AE752E4-EC31-42C6-8219-FB448903C1ED}" type="presParOf" srcId="{9041ECAD-E1F5-4602-B68B-A037AEB23223}" destId="{91B7C3B0-E703-41B0-8698-DE5B248A18D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B2EB9B-EA07-4207-B364-AD3FE4B32933}">
      <dsp:nvSpPr>
        <dsp:cNvPr id="0" name=""/>
        <dsp:cNvSpPr/>
      </dsp:nvSpPr>
      <dsp:spPr>
        <a:xfrm>
          <a:off x="0" y="0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A454FA-DF66-4107-8BAF-6FAFAC473DD9}">
      <dsp:nvSpPr>
        <dsp:cNvPr id="0" name=""/>
        <dsp:cNvSpPr/>
      </dsp:nvSpPr>
      <dsp:spPr>
        <a:xfrm>
          <a:off x="0" y="0"/>
          <a:ext cx="9872871" cy="1371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kern="1200" dirty="0"/>
            <a:t>Основной</a:t>
          </a:r>
          <a:r>
            <a:rPr lang="ru-RU" sz="1700" kern="1200" dirty="0"/>
            <a:t> </a:t>
          </a:r>
          <a:r>
            <a:rPr lang="ru-RU" sz="1700" b="1" kern="1200" dirty="0"/>
            <a:t>задачей</a:t>
          </a:r>
          <a:r>
            <a:rPr lang="ru-RU" sz="1700" kern="1200" dirty="0"/>
            <a:t> статистики труда является контроль за выполнением плановых заданий в области трудовых ресурсов, заработной платы и производительности труда.</a:t>
          </a:r>
        </a:p>
      </dsp:txBody>
      <dsp:txXfrm>
        <a:off x="0" y="0"/>
        <a:ext cx="9872871" cy="1371599"/>
      </dsp:txXfrm>
    </dsp:sp>
    <dsp:sp modelId="{964BA7E4-5363-42E7-AE08-06588FB2E782}">
      <dsp:nvSpPr>
        <dsp:cNvPr id="0" name=""/>
        <dsp:cNvSpPr/>
      </dsp:nvSpPr>
      <dsp:spPr>
        <a:xfrm>
          <a:off x="0" y="1371599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6E64DD-32AE-4561-A493-4F71849E161D}">
      <dsp:nvSpPr>
        <dsp:cNvPr id="0" name=""/>
        <dsp:cNvSpPr/>
      </dsp:nvSpPr>
      <dsp:spPr>
        <a:xfrm>
          <a:off x="0" y="1371599"/>
          <a:ext cx="9872871" cy="1371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kern="1200"/>
            <a:t>Предметом</a:t>
          </a:r>
          <a:r>
            <a:rPr lang="ru-RU" sz="1700" kern="1200"/>
            <a:t> этого раздела статистики труда является численность и состав работников железнодорожного транспорта, распределение по категориям персонала, квалификационному и возрастному составу, профессиям, должностям, производственным группам, стажу работы и другим признакам. </a:t>
          </a:r>
        </a:p>
      </dsp:txBody>
      <dsp:txXfrm>
        <a:off x="0" y="1371599"/>
        <a:ext cx="9872871" cy="1371599"/>
      </dsp:txXfrm>
    </dsp:sp>
    <dsp:sp modelId="{B96C6FEA-5C45-4D89-B717-E065B0651C7C}">
      <dsp:nvSpPr>
        <dsp:cNvPr id="0" name=""/>
        <dsp:cNvSpPr/>
      </dsp:nvSpPr>
      <dsp:spPr>
        <a:xfrm>
          <a:off x="0" y="2743199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450058-6BFE-4163-8DEB-1B7E15062F85}">
      <dsp:nvSpPr>
        <dsp:cNvPr id="0" name=""/>
        <dsp:cNvSpPr/>
      </dsp:nvSpPr>
      <dsp:spPr>
        <a:xfrm>
          <a:off x="0" y="2743199"/>
          <a:ext cx="9872871" cy="1371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kern="1200"/>
            <a:t>Первичными документами учёта</a:t>
          </a:r>
          <a:r>
            <a:rPr lang="ru-RU" sz="1700" kern="1200"/>
            <a:t> численности  работников являются приказы (распоряжения) о приёме, увольнении или переводе на другую работу, о предоставлении отпусков,  личные карточки, трудовые книжки, табели об использовании рабочего времени и другие документы в соответствии с действующим законодательством. Личные карточки работников комплектуют по структурным подразделениям предприятия в алфавитном списке, образуя картотеку личного состава.</a:t>
          </a:r>
        </a:p>
      </dsp:txBody>
      <dsp:txXfrm>
        <a:off x="0" y="2743199"/>
        <a:ext cx="9872871" cy="1371599"/>
      </dsp:txXfrm>
    </dsp:sp>
    <dsp:sp modelId="{4F743A44-EBF6-4938-8C84-FEB67D0EBDB6}">
      <dsp:nvSpPr>
        <dsp:cNvPr id="0" name=""/>
        <dsp:cNvSpPr/>
      </dsp:nvSpPr>
      <dsp:spPr>
        <a:xfrm>
          <a:off x="0" y="4114799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356A26-7268-4FB0-A407-CCBF249E3330}">
      <dsp:nvSpPr>
        <dsp:cNvPr id="0" name=""/>
        <dsp:cNvSpPr/>
      </dsp:nvSpPr>
      <dsp:spPr>
        <a:xfrm>
          <a:off x="0" y="4114799"/>
          <a:ext cx="9872871" cy="1371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kern="1200"/>
            <a:t>Основным статистическим показателем   </a:t>
          </a:r>
          <a:r>
            <a:rPr lang="ru-RU" sz="1700" kern="1200"/>
            <a:t>численности работников является списочный состав, включающий всех работников, принятых на постоянную, сезонную или временную работу от одного дня и более. В списочный состав работник включается со дня зачисления его на работу. </a:t>
          </a:r>
        </a:p>
      </dsp:txBody>
      <dsp:txXfrm>
        <a:off x="0" y="4114799"/>
        <a:ext cx="9872871" cy="137159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2D874C-9EC3-42F3-A3DC-0C3E7A45722B}">
      <dsp:nvSpPr>
        <dsp:cNvPr id="0" name=""/>
        <dsp:cNvSpPr/>
      </dsp:nvSpPr>
      <dsp:spPr>
        <a:xfrm>
          <a:off x="0" y="0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CCE390-168B-48C9-8FCF-FD1ACE081C00}">
      <dsp:nvSpPr>
        <dsp:cNvPr id="0" name=""/>
        <dsp:cNvSpPr/>
      </dsp:nvSpPr>
      <dsp:spPr>
        <a:xfrm>
          <a:off x="0" y="0"/>
          <a:ext cx="9872871" cy="1009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/>
            <a:t>- увеличение объёма, дальности и изменения структуры перевозок;</a:t>
          </a:r>
        </a:p>
      </dsp:txBody>
      <dsp:txXfrm>
        <a:off x="0" y="0"/>
        <a:ext cx="9872871" cy="1009650"/>
      </dsp:txXfrm>
    </dsp:sp>
    <dsp:sp modelId="{7AB2ADF5-3DCC-4874-947F-FFF06BA04DCD}">
      <dsp:nvSpPr>
        <dsp:cNvPr id="0" name=""/>
        <dsp:cNvSpPr/>
      </dsp:nvSpPr>
      <dsp:spPr>
        <a:xfrm>
          <a:off x="0" y="1009650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32DAC9-6899-4B5B-8E8F-DB65F6C3F10C}">
      <dsp:nvSpPr>
        <dsp:cNvPr id="0" name=""/>
        <dsp:cNvSpPr/>
      </dsp:nvSpPr>
      <dsp:spPr>
        <a:xfrm>
          <a:off x="0" y="1009650"/>
          <a:ext cx="9872871" cy="1009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/>
            <a:t>- внедрение новой техники  (увеличение грузоподъёмности и мощности подвижного состава, автоматизация производственных процессов, механизация трудоёмких работ и т.д.);</a:t>
          </a:r>
        </a:p>
      </dsp:txBody>
      <dsp:txXfrm>
        <a:off x="0" y="1009650"/>
        <a:ext cx="9872871" cy="1009650"/>
      </dsp:txXfrm>
    </dsp:sp>
    <dsp:sp modelId="{EE5EF623-85F6-47B9-AC66-81A3FB3BF41E}">
      <dsp:nvSpPr>
        <dsp:cNvPr id="0" name=""/>
        <dsp:cNvSpPr/>
      </dsp:nvSpPr>
      <dsp:spPr>
        <a:xfrm>
          <a:off x="0" y="2019300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482386-2090-49FC-9836-E18F5E148DC8}">
      <dsp:nvSpPr>
        <dsp:cNvPr id="0" name=""/>
        <dsp:cNvSpPr/>
      </dsp:nvSpPr>
      <dsp:spPr>
        <a:xfrm>
          <a:off x="0" y="2019300"/>
          <a:ext cx="9872871" cy="1009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/>
            <a:t>- совершенствование управления и организации перевозок, повышение степени концентрации и специализации производства, внедрение передовых методов и технологий эксплуатации; </a:t>
          </a:r>
        </a:p>
      </dsp:txBody>
      <dsp:txXfrm>
        <a:off x="0" y="2019300"/>
        <a:ext cx="9872871" cy="1009650"/>
      </dsp:txXfrm>
    </dsp:sp>
    <dsp:sp modelId="{0E3EE9DE-4284-4850-9511-B5ACCA0BC883}">
      <dsp:nvSpPr>
        <dsp:cNvPr id="0" name=""/>
        <dsp:cNvSpPr/>
      </dsp:nvSpPr>
      <dsp:spPr>
        <a:xfrm>
          <a:off x="0" y="3028949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B6646E-65D5-4880-A3A0-46F0053B0A9A}">
      <dsp:nvSpPr>
        <dsp:cNvPr id="0" name=""/>
        <dsp:cNvSpPr/>
      </dsp:nvSpPr>
      <dsp:spPr>
        <a:xfrm>
          <a:off x="0" y="3028950"/>
          <a:ext cx="9872871" cy="1009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/>
            <a:t>- совмещение профессий, внедрение передовых методов труда, рациональное использование и устранение потерь рабочего времени и т.д.</a:t>
          </a:r>
        </a:p>
      </dsp:txBody>
      <dsp:txXfrm>
        <a:off x="0" y="3028950"/>
        <a:ext cx="9872871" cy="100965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AE1BF0-0D77-44D3-87C5-B434812449B4}">
      <dsp:nvSpPr>
        <dsp:cNvPr id="0" name=""/>
        <dsp:cNvSpPr/>
      </dsp:nvSpPr>
      <dsp:spPr>
        <a:xfrm>
          <a:off x="1437027" y="3053"/>
          <a:ext cx="1582574" cy="158257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67443EFA-BCF1-450F-B982-FB305F156085}">
      <dsp:nvSpPr>
        <dsp:cNvPr id="0" name=""/>
        <dsp:cNvSpPr/>
      </dsp:nvSpPr>
      <dsp:spPr>
        <a:xfrm>
          <a:off x="2228315" y="3053"/>
          <a:ext cx="8443616" cy="15825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6670" rIns="0" bIns="2667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b="1" u="sng" kern="1200"/>
            <a:t>Оплата за отработанное время</a:t>
          </a:r>
          <a:r>
            <a:rPr lang="ru-RU" sz="2100" b="1" kern="1200"/>
            <a:t>  </a:t>
          </a:r>
          <a:r>
            <a:rPr lang="ru-RU" sz="2100" kern="1200"/>
            <a:t>представляет собой сумму,  начисленную  работникам  за выполнение производственных функций  в отчётном периоде, включая  различные доплаты, премии, компенсации и выходные пособия.  </a:t>
          </a:r>
        </a:p>
      </dsp:txBody>
      <dsp:txXfrm>
        <a:off x="2228315" y="3053"/>
        <a:ext cx="8443616" cy="1582574"/>
      </dsp:txXfrm>
    </dsp:sp>
    <dsp:sp modelId="{8759AF86-76BB-4972-8E90-2D5B24DFE6A9}">
      <dsp:nvSpPr>
        <dsp:cNvPr id="0" name=""/>
        <dsp:cNvSpPr/>
      </dsp:nvSpPr>
      <dsp:spPr>
        <a:xfrm>
          <a:off x="1437027" y="1585628"/>
          <a:ext cx="1582574" cy="158257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61B251F-B65F-426D-B3EA-AA6AE4B6DEB9}">
      <dsp:nvSpPr>
        <dsp:cNvPr id="0" name=""/>
        <dsp:cNvSpPr/>
      </dsp:nvSpPr>
      <dsp:spPr>
        <a:xfrm>
          <a:off x="2228315" y="1585628"/>
          <a:ext cx="8443616" cy="15825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6670" rIns="0" bIns="2667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b="1" u="sng" kern="1200" dirty="0"/>
            <a:t>Оплата  за неотработанное время</a:t>
          </a:r>
          <a:r>
            <a:rPr lang="ru-RU" sz="2100" b="1" kern="1200" dirty="0"/>
            <a:t>  </a:t>
          </a:r>
          <a:r>
            <a:rPr lang="ru-RU" sz="2100" kern="1200" dirty="0"/>
            <a:t>включает суммы, начисленные за ежегодные и дополнительные отпуска,  оплата труда при сокращённой продолжительности работы работников в возрасте до восемнадцати лет, инвалидов </a:t>
          </a:r>
          <a:r>
            <a:rPr lang="en-US" sz="2100" kern="1200" dirty="0"/>
            <a:t>I</a:t>
          </a:r>
          <a:r>
            <a:rPr lang="ru-RU" sz="2100" kern="1200" dirty="0"/>
            <a:t> и </a:t>
          </a:r>
          <a:r>
            <a:rPr lang="en-US" sz="2100" kern="1200" dirty="0"/>
            <a:t>II</a:t>
          </a:r>
          <a:r>
            <a:rPr lang="ru-RU" sz="2100" kern="1200" dirty="0"/>
            <a:t> групп и т.д.</a:t>
          </a:r>
        </a:p>
      </dsp:txBody>
      <dsp:txXfrm>
        <a:off x="2228315" y="1585628"/>
        <a:ext cx="8443616" cy="1582574"/>
      </dsp:txXfrm>
    </dsp:sp>
    <dsp:sp modelId="{F064719F-60EC-47C5-A520-2B5DB7C7ED27}">
      <dsp:nvSpPr>
        <dsp:cNvPr id="0" name=""/>
        <dsp:cNvSpPr/>
      </dsp:nvSpPr>
      <dsp:spPr>
        <a:xfrm>
          <a:off x="1437027" y="3168202"/>
          <a:ext cx="1582574" cy="158257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8CF7D30-9F08-4624-BF6B-C338CEA3F82E}">
      <dsp:nvSpPr>
        <dsp:cNvPr id="0" name=""/>
        <dsp:cNvSpPr/>
      </dsp:nvSpPr>
      <dsp:spPr>
        <a:xfrm>
          <a:off x="2228315" y="3168202"/>
          <a:ext cx="8443616" cy="15825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6670" rIns="0" bIns="2667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b="1" u="sng" kern="1200" dirty="0"/>
            <a:t>Суммы, начисленные за ежегодные  и дополнительные отпуска</a:t>
          </a:r>
          <a:r>
            <a:rPr lang="ru-RU" sz="2100" b="1" kern="1200" dirty="0"/>
            <a:t>, </a:t>
          </a:r>
          <a:r>
            <a:rPr lang="ru-RU" sz="2100" kern="1200" dirty="0"/>
            <a:t>включаются в фонд заработной платы отчётного месяца только в сумме, приходящейся на дни отпуска в отчётном месяце. Суммы, причитающиеся за дни отпуска в следующем месяце, включаются в фонд заработной платы следующего месяца.</a:t>
          </a:r>
        </a:p>
      </dsp:txBody>
      <dsp:txXfrm>
        <a:off x="2228315" y="3168202"/>
        <a:ext cx="8443616" cy="1582574"/>
      </dsp:txXfrm>
    </dsp:sp>
    <dsp:sp modelId="{7037D501-F956-4471-99AB-784C61B3510C}">
      <dsp:nvSpPr>
        <dsp:cNvPr id="0" name=""/>
        <dsp:cNvSpPr/>
      </dsp:nvSpPr>
      <dsp:spPr>
        <a:xfrm>
          <a:off x="1437027" y="4750777"/>
          <a:ext cx="1582574" cy="158257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A2B2AE5D-6BA0-4DE9-860A-F5197EB2A569}">
      <dsp:nvSpPr>
        <dsp:cNvPr id="0" name=""/>
        <dsp:cNvSpPr/>
      </dsp:nvSpPr>
      <dsp:spPr>
        <a:xfrm>
          <a:off x="2228315" y="4750777"/>
          <a:ext cx="8443616" cy="15825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6670" rIns="0" bIns="2667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b="1" u="sng" kern="1200"/>
            <a:t>К единовременным поощрительным и другим выплатам</a:t>
          </a:r>
          <a:r>
            <a:rPr lang="ru-RU" sz="2100" b="1" kern="1200"/>
            <a:t> </a:t>
          </a:r>
          <a:r>
            <a:rPr lang="ru-RU" sz="2100" kern="1200"/>
            <a:t>относятся единовременные премии, вознаграждения за выслугу лет, по итогам года компенсация за неиспользованный отпуск, материальная помощь к отпуску и др.</a:t>
          </a:r>
        </a:p>
      </dsp:txBody>
      <dsp:txXfrm>
        <a:off x="2228315" y="4750777"/>
        <a:ext cx="8443616" cy="158257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9F7AD8-AFB2-463A-A172-C599E21C4F4E}">
      <dsp:nvSpPr>
        <dsp:cNvPr id="0" name=""/>
        <dsp:cNvSpPr/>
      </dsp:nvSpPr>
      <dsp:spPr>
        <a:xfrm>
          <a:off x="3569665" y="1204898"/>
          <a:ext cx="1455231" cy="5051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560"/>
              </a:lnTo>
              <a:lnTo>
                <a:pt x="1455231" y="252560"/>
              </a:lnTo>
              <a:lnTo>
                <a:pt x="1455231" y="50512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F98E01-1D37-45A3-9A6B-86924529FA4B}">
      <dsp:nvSpPr>
        <dsp:cNvPr id="0" name=""/>
        <dsp:cNvSpPr/>
      </dsp:nvSpPr>
      <dsp:spPr>
        <a:xfrm>
          <a:off x="2114433" y="1204898"/>
          <a:ext cx="1455231" cy="505121"/>
        </a:xfrm>
        <a:custGeom>
          <a:avLst/>
          <a:gdLst/>
          <a:ahLst/>
          <a:cxnLst/>
          <a:rect l="0" t="0" r="0" b="0"/>
          <a:pathLst>
            <a:path>
              <a:moveTo>
                <a:pt x="1455231" y="0"/>
              </a:moveTo>
              <a:lnTo>
                <a:pt x="1455231" y="252560"/>
              </a:lnTo>
              <a:lnTo>
                <a:pt x="0" y="252560"/>
              </a:lnTo>
              <a:lnTo>
                <a:pt x="0" y="50512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5F03A0-9326-45D9-B32A-11F75A78130C}">
      <dsp:nvSpPr>
        <dsp:cNvPr id="0" name=""/>
        <dsp:cNvSpPr/>
      </dsp:nvSpPr>
      <dsp:spPr>
        <a:xfrm>
          <a:off x="2968329" y="2227"/>
          <a:ext cx="1202670" cy="1202670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8B66BE-CD87-4446-8354-1584303940EB}">
      <dsp:nvSpPr>
        <dsp:cNvPr id="0" name=""/>
        <dsp:cNvSpPr/>
      </dsp:nvSpPr>
      <dsp:spPr>
        <a:xfrm>
          <a:off x="2968329" y="2227"/>
          <a:ext cx="1202670" cy="1202670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7AFF0A-1D5E-487F-A022-3A2D2E0E05CB}">
      <dsp:nvSpPr>
        <dsp:cNvPr id="0" name=""/>
        <dsp:cNvSpPr/>
      </dsp:nvSpPr>
      <dsp:spPr>
        <a:xfrm>
          <a:off x="2366994" y="218708"/>
          <a:ext cx="2405340" cy="769709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Фонд заработной платы различают:</a:t>
          </a:r>
        </a:p>
      </dsp:txBody>
      <dsp:txXfrm>
        <a:off x="2366994" y="218708"/>
        <a:ext cx="2405340" cy="769709"/>
      </dsp:txXfrm>
    </dsp:sp>
    <dsp:sp modelId="{04D3F8FC-3E75-4CF0-ACD7-2516E36226F6}">
      <dsp:nvSpPr>
        <dsp:cNvPr id="0" name=""/>
        <dsp:cNvSpPr/>
      </dsp:nvSpPr>
      <dsp:spPr>
        <a:xfrm>
          <a:off x="1513098" y="1710019"/>
          <a:ext cx="1202670" cy="1202670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472F0F-9BFC-4719-8D9C-14EF98E99FCC}">
      <dsp:nvSpPr>
        <dsp:cNvPr id="0" name=""/>
        <dsp:cNvSpPr/>
      </dsp:nvSpPr>
      <dsp:spPr>
        <a:xfrm>
          <a:off x="1513098" y="1710019"/>
          <a:ext cx="1202670" cy="1202670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410C52-622C-4E91-B321-D578DB3A80CB}">
      <dsp:nvSpPr>
        <dsp:cNvPr id="0" name=""/>
        <dsp:cNvSpPr/>
      </dsp:nvSpPr>
      <dsp:spPr>
        <a:xfrm>
          <a:off x="911763" y="1926500"/>
          <a:ext cx="2405340" cy="769709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/>
            <a:t>Часовой </a:t>
          </a:r>
          <a:r>
            <a:rPr lang="ru-RU" sz="1700" kern="1200" dirty="0"/>
            <a:t>и дневной (только для рабочих)</a:t>
          </a:r>
        </a:p>
      </dsp:txBody>
      <dsp:txXfrm>
        <a:off x="911763" y="1926500"/>
        <a:ext cx="2405340" cy="769709"/>
      </dsp:txXfrm>
    </dsp:sp>
    <dsp:sp modelId="{DAC4D14E-B72E-4120-BF6D-51C9F2A67543}">
      <dsp:nvSpPr>
        <dsp:cNvPr id="0" name=""/>
        <dsp:cNvSpPr/>
      </dsp:nvSpPr>
      <dsp:spPr>
        <a:xfrm>
          <a:off x="4423560" y="1710019"/>
          <a:ext cx="1202670" cy="1202670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DCAA6D-0AFE-4E56-9255-31D5E5C97C02}">
      <dsp:nvSpPr>
        <dsp:cNvPr id="0" name=""/>
        <dsp:cNvSpPr/>
      </dsp:nvSpPr>
      <dsp:spPr>
        <a:xfrm>
          <a:off x="4423560" y="1710019"/>
          <a:ext cx="1202670" cy="1202670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DE0CA4-B292-4024-89F2-777DD6E1E654}">
      <dsp:nvSpPr>
        <dsp:cNvPr id="0" name=""/>
        <dsp:cNvSpPr/>
      </dsp:nvSpPr>
      <dsp:spPr>
        <a:xfrm>
          <a:off x="3822225" y="1926500"/>
          <a:ext cx="2405340" cy="769709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Месячный, квартальный и годовой (для всех категорий работников)</a:t>
          </a:r>
        </a:p>
      </dsp:txBody>
      <dsp:txXfrm>
        <a:off x="3822225" y="1926500"/>
        <a:ext cx="2405340" cy="7697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651EBE-D8BE-4243-BBAF-0A6F5E9BD6B0}">
      <dsp:nvSpPr>
        <dsp:cNvPr id="0" name=""/>
        <dsp:cNvSpPr/>
      </dsp:nvSpPr>
      <dsp:spPr>
        <a:xfrm>
          <a:off x="0" y="3246312"/>
          <a:ext cx="9872871" cy="88259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средняя численность работников, выполнявших работы по  договорам гражданско-правового  характера.</a:t>
          </a:r>
        </a:p>
      </dsp:txBody>
      <dsp:txXfrm>
        <a:off x="0" y="3246312"/>
        <a:ext cx="2961861" cy="882596"/>
      </dsp:txXfrm>
    </dsp:sp>
    <dsp:sp modelId="{4DB6F178-8925-44FB-B6E1-00797AF27D82}">
      <dsp:nvSpPr>
        <dsp:cNvPr id="0" name=""/>
        <dsp:cNvSpPr/>
      </dsp:nvSpPr>
      <dsp:spPr>
        <a:xfrm>
          <a:off x="0" y="1741670"/>
          <a:ext cx="9872871" cy="88259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средняя численность внешних совместителей;</a:t>
          </a:r>
        </a:p>
      </dsp:txBody>
      <dsp:txXfrm>
        <a:off x="0" y="1741670"/>
        <a:ext cx="2961861" cy="882596"/>
      </dsp:txXfrm>
    </dsp:sp>
    <dsp:sp modelId="{C6DF861A-74A8-4AF3-B734-579A47BA3E1F}">
      <dsp:nvSpPr>
        <dsp:cNvPr id="0" name=""/>
        <dsp:cNvSpPr/>
      </dsp:nvSpPr>
      <dsp:spPr>
        <a:xfrm>
          <a:off x="0" y="237029"/>
          <a:ext cx="9872871" cy="88259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среднесписочная численность работников;</a:t>
          </a:r>
        </a:p>
      </dsp:txBody>
      <dsp:txXfrm>
        <a:off x="0" y="237029"/>
        <a:ext cx="2961861" cy="882596"/>
      </dsp:txXfrm>
    </dsp:sp>
    <dsp:sp modelId="{EBB123BA-7FFC-4765-914E-DDD69147ECEA}">
      <dsp:nvSpPr>
        <dsp:cNvPr id="0" name=""/>
        <dsp:cNvSpPr/>
      </dsp:nvSpPr>
      <dsp:spPr>
        <a:xfrm>
          <a:off x="3985969" y="548051"/>
          <a:ext cx="4665334" cy="31102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90000">
              <a:schemeClr val="accent1"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>
              <a:latin typeface="Times New Roman" panose="02020603050405020304" pitchFamily="18" charset="0"/>
              <a:cs typeface="Times New Roman" panose="02020603050405020304" pitchFamily="18" charset="0"/>
            </a:rPr>
            <a:t>Кроме среднесписочной численности, определяется и показатель средней численности работников за какой-либо период. В </a:t>
          </a:r>
          <a:r>
            <a:rPr lang="ru-RU" sz="2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его состав включаются:</a:t>
          </a:r>
        </a:p>
      </dsp:txBody>
      <dsp:txXfrm>
        <a:off x="4077064" y="639146"/>
        <a:ext cx="4483144" cy="29280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4AE00F-DA09-4C18-A524-41F776397604}">
      <dsp:nvSpPr>
        <dsp:cNvPr id="0" name=""/>
        <dsp:cNvSpPr/>
      </dsp:nvSpPr>
      <dsp:spPr>
        <a:xfrm>
          <a:off x="493643" y="626429"/>
          <a:ext cx="8885583" cy="8077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b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/>
            <a:t>При этом следует отметить, что среднесписочная численность  составляет почти 96%  от средней численности.</a:t>
          </a:r>
        </a:p>
      </dsp:txBody>
      <dsp:txXfrm>
        <a:off x="493643" y="626429"/>
        <a:ext cx="8885583" cy="807780"/>
      </dsp:txXfrm>
    </dsp:sp>
    <dsp:sp modelId="{1E6E0353-5843-4FC7-B980-A6709D83EA01}">
      <dsp:nvSpPr>
        <dsp:cNvPr id="0" name=""/>
        <dsp:cNvSpPr/>
      </dsp:nvSpPr>
      <dsp:spPr>
        <a:xfrm>
          <a:off x="493643" y="1434209"/>
          <a:ext cx="1184744" cy="19745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09EC59-2A6A-4522-9195-5A64D6BE4EF1}">
      <dsp:nvSpPr>
        <dsp:cNvPr id="0" name=""/>
        <dsp:cNvSpPr/>
      </dsp:nvSpPr>
      <dsp:spPr>
        <a:xfrm>
          <a:off x="1747498" y="1434209"/>
          <a:ext cx="1184744" cy="19745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99B40E-A5E5-4644-9FB3-57D498270637}">
      <dsp:nvSpPr>
        <dsp:cNvPr id="0" name=""/>
        <dsp:cNvSpPr/>
      </dsp:nvSpPr>
      <dsp:spPr>
        <a:xfrm>
          <a:off x="3001352" y="1434209"/>
          <a:ext cx="1184744" cy="19745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ED3A03-CC2B-49B2-BDBF-3EDC08B9E35E}">
      <dsp:nvSpPr>
        <dsp:cNvPr id="0" name=""/>
        <dsp:cNvSpPr/>
      </dsp:nvSpPr>
      <dsp:spPr>
        <a:xfrm>
          <a:off x="4255207" y="1434209"/>
          <a:ext cx="1184744" cy="19745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890CF9-C14A-4611-A5B9-D568B422D8AA}">
      <dsp:nvSpPr>
        <dsp:cNvPr id="0" name=""/>
        <dsp:cNvSpPr/>
      </dsp:nvSpPr>
      <dsp:spPr>
        <a:xfrm>
          <a:off x="5509062" y="1434209"/>
          <a:ext cx="1184744" cy="19745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DD2ADA-ED72-4E81-9E76-138E9936DF76}">
      <dsp:nvSpPr>
        <dsp:cNvPr id="0" name=""/>
        <dsp:cNvSpPr/>
      </dsp:nvSpPr>
      <dsp:spPr>
        <a:xfrm>
          <a:off x="6762916" y="1434209"/>
          <a:ext cx="1184744" cy="19745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DBE0C3-7B00-4EEB-B3F2-F078BDF29FFE}">
      <dsp:nvSpPr>
        <dsp:cNvPr id="0" name=""/>
        <dsp:cNvSpPr/>
      </dsp:nvSpPr>
      <dsp:spPr>
        <a:xfrm>
          <a:off x="8016771" y="1434209"/>
          <a:ext cx="1184744" cy="19745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921C34-1D58-45FD-ABB1-3C98E0B290FA}">
      <dsp:nvSpPr>
        <dsp:cNvPr id="0" name=""/>
        <dsp:cNvSpPr/>
      </dsp:nvSpPr>
      <dsp:spPr>
        <a:xfrm>
          <a:off x="3962" y="2371"/>
          <a:ext cx="9864945" cy="22111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Решение аналитических задач, стоящих перед  ОАО «РЖД», вызывает необходимость </a:t>
          </a:r>
          <a:r>
            <a:rPr lang="ru-RU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группировки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численности работников по различным признакам:</a:t>
          </a:r>
        </a:p>
      </dsp:txBody>
      <dsp:txXfrm>
        <a:off x="68726" y="67135"/>
        <a:ext cx="9735417" cy="2081663"/>
      </dsp:txXfrm>
    </dsp:sp>
    <dsp:sp modelId="{A2E1C7DE-6FC7-47CD-A2DE-6662186B5648}">
      <dsp:nvSpPr>
        <dsp:cNvPr id="0" name=""/>
        <dsp:cNvSpPr/>
      </dsp:nvSpPr>
      <dsp:spPr>
        <a:xfrm>
          <a:off x="3962" y="2474345"/>
          <a:ext cx="1848752" cy="22111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Видам деятельности</a:t>
          </a:r>
        </a:p>
      </dsp:txBody>
      <dsp:txXfrm>
        <a:off x="58110" y="2528493"/>
        <a:ext cx="1740456" cy="2102895"/>
      </dsp:txXfrm>
    </dsp:sp>
    <dsp:sp modelId="{A6B622E2-D620-47C3-9378-BB0FEF2BFC55}">
      <dsp:nvSpPr>
        <dsp:cNvPr id="0" name=""/>
        <dsp:cNvSpPr/>
      </dsp:nvSpPr>
      <dsp:spPr>
        <a:xfrm>
          <a:off x="2008010" y="2474345"/>
          <a:ext cx="1848752" cy="22111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Отраслям хозяйства</a:t>
          </a:r>
        </a:p>
      </dsp:txBody>
      <dsp:txXfrm>
        <a:off x="2062158" y="2528493"/>
        <a:ext cx="1740456" cy="2102895"/>
      </dsp:txXfrm>
    </dsp:sp>
    <dsp:sp modelId="{C0467ED7-595B-4DEA-B330-0C6CED1DB2F6}">
      <dsp:nvSpPr>
        <dsp:cNvPr id="0" name=""/>
        <dsp:cNvSpPr/>
      </dsp:nvSpPr>
      <dsp:spPr>
        <a:xfrm>
          <a:off x="4012059" y="2474345"/>
          <a:ext cx="1848752" cy="22111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Производственным группам</a:t>
          </a:r>
        </a:p>
      </dsp:txBody>
      <dsp:txXfrm>
        <a:off x="4066207" y="2528493"/>
        <a:ext cx="1740456" cy="2102895"/>
      </dsp:txXfrm>
    </dsp:sp>
    <dsp:sp modelId="{BDC90AA1-02D8-485F-B270-4B1CEDE7DA5B}">
      <dsp:nvSpPr>
        <dsp:cNvPr id="0" name=""/>
        <dsp:cNvSpPr/>
      </dsp:nvSpPr>
      <dsp:spPr>
        <a:xfrm>
          <a:off x="6016107" y="2474345"/>
          <a:ext cx="1848752" cy="22111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Профессиям</a:t>
          </a:r>
        </a:p>
      </dsp:txBody>
      <dsp:txXfrm>
        <a:off x="6070255" y="2528493"/>
        <a:ext cx="1740456" cy="2102895"/>
      </dsp:txXfrm>
    </dsp:sp>
    <dsp:sp modelId="{EE146D09-9FDC-4629-AE17-B6546C7DD52E}">
      <dsp:nvSpPr>
        <dsp:cNvPr id="0" name=""/>
        <dsp:cNvSpPr/>
      </dsp:nvSpPr>
      <dsp:spPr>
        <a:xfrm>
          <a:off x="8020155" y="2474345"/>
          <a:ext cx="1848752" cy="22111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Категориям персонала</a:t>
          </a:r>
        </a:p>
      </dsp:txBody>
      <dsp:txXfrm>
        <a:off x="8074303" y="2528493"/>
        <a:ext cx="1740456" cy="210289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A8E4F4-4F25-4549-8E28-588A5E4D5ADD}">
      <dsp:nvSpPr>
        <dsp:cNvPr id="0" name=""/>
        <dsp:cNvSpPr/>
      </dsp:nvSpPr>
      <dsp:spPr>
        <a:xfrm>
          <a:off x="0" y="543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01F630-6384-44A5-AE7A-33E9685089FF}">
      <dsp:nvSpPr>
        <dsp:cNvPr id="0" name=""/>
        <dsp:cNvSpPr/>
      </dsp:nvSpPr>
      <dsp:spPr>
        <a:xfrm>
          <a:off x="0" y="543"/>
          <a:ext cx="9872871" cy="6364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/>
            <a:t>грузовых перевозках;</a:t>
          </a:r>
        </a:p>
      </dsp:txBody>
      <dsp:txXfrm>
        <a:off x="0" y="543"/>
        <a:ext cx="9872871" cy="636428"/>
      </dsp:txXfrm>
    </dsp:sp>
    <dsp:sp modelId="{9D5D2D69-1EFD-498B-8490-D1DA52A46BBB}">
      <dsp:nvSpPr>
        <dsp:cNvPr id="0" name=""/>
        <dsp:cNvSpPr/>
      </dsp:nvSpPr>
      <dsp:spPr>
        <a:xfrm>
          <a:off x="0" y="636972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C67050-60AC-4E47-A753-F4A6EEDDBA8E}">
      <dsp:nvSpPr>
        <dsp:cNvPr id="0" name=""/>
        <dsp:cNvSpPr/>
      </dsp:nvSpPr>
      <dsp:spPr>
        <a:xfrm>
          <a:off x="0" y="636972"/>
          <a:ext cx="9872871" cy="6364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/>
            <a:t>пассажирских перевозках в дальнем сообщении;</a:t>
          </a:r>
        </a:p>
      </dsp:txBody>
      <dsp:txXfrm>
        <a:off x="0" y="636972"/>
        <a:ext cx="9872871" cy="636428"/>
      </dsp:txXfrm>
    </dsp:sp>
    <dsp:sp modelId="{40F0FB55-B571-4A79-929C-D32EF7E0C4CB}">
      <dsp:nvSpPr>
        <dsp:cNvPr id="0" name=""/>
        <dsp:cNvSpPr/>
      </dsp:nvSpPr>
      <dsp:spPr>
        <a:xfrm>
          <a:off x="0" y="1273401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8E112D-8176-40B9-8F4B-0C15302A636D}">
      <dsp:nvSpPr>
        <dsp:cNvPr id="0" name=""/>
        <dsp:cNvSpPr/>
      </dsp:nvSpPr>
      <dsp:spPr>
        <a:xfrm>
          <a:off x="0" y="1273401"/>
          <a:ext cx="9872871" cy="6364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/>
            <a:t>пассажирских перевозках в пригородном сообщении;</a:t>
          </a:r>
        </a:p>
      </dsp:txBody>
      <dsp:txXfrm>
        <a:off x="0" y="1273401"/>
        <a:ext cx="9872871" cy="636428"/>
      </dsp:txXfrm>
    </dsp:sp>
    <dsp:sp modelId="{7C5464AB-C71E-451E-8A1A-05A197D4D1FC}">
      <dsp:nvSpPr>
        <dsp:cNvPr id="0" name=""/>
        <dsp:cNvSpPr/>
      </dsp:nvSpPr>
      <dsp:spPr>
        <a:xfrm>
          <a:off x="0" y="1909830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7857A7-F705-4745-BC70-4432260930B8}">
      <dsp:nvSpPr>
        <dsp:cNvPr id="0" name=""/>
        <dsp:cNvSpPr/>
      </dsp:nvSpPr>
      <dsp:spPr>
        <a:xfrm>
          <a:off x="0" y="1909830"/>
          <a:ext cx="9872871" cy="6364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/>
            <a:t>предоставлении услуг инфраструктуры;</a:t>
          </a:r>
        </a:p>
      </dsp:txBody>
      <dsp:txXfrm>
        <a:off x="0" y="1909830"/>
        <a:ext cx="9872871" cy="636428"/>
      </dsp:txXfrm>
    </dsp:sp>
    <dsp:sp modelId="{45827F05-F35C-4F50-9A4E-18862A601218}">
      <dsp:nvSpPr>
        <dsp:cNvPr id="0" name=""/>
        <dsp:cNvSpPr/>
      </dsp:nvSpPr>
      <dsp:spPr>
        <a:xfrm>
          <a:off x="0" y="2546259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7C5FEF-53F3-4FA7-A96C-E7B92209469F}">
      <dsp:nvSpPr>
        <dsp:cNvPr id="0" name=""/>
        <dsp:cNvSpPr/>
      </dsp:nvSpPr>
      <dsp:spPr>
        <a:xfrm>
          <a:off x="0" y="2546259"/>
          <a:ext cx="9872871" cy="6364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/>
            <a:t>предоставлении услуг локомотивной тяги;</a:t>
          </a:r>
        </a:p>
      </dsp:txBody>
      <dsp:txXfrm>
        <a:off x="0" y="2546259"/>
        <a:ext cx="9872871" cy="636428"/>
      </dsp:txXfrm>
    </dsp:sp>
    <dsp:sp modelId="{5F10E9BB-04E2-4F99-A9C0-A117E37E8629}">
      <dsp:nvSpPr>
        <dsp:cNvPr id="0" name=""/>
        <dsp:cNvSpPr/>
      </dsp:nvSpPr>
      <dsp:spPr>
        <a:xfrm>
          <a:off x="0" y="3182688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AF5A56-7723-4F0B-875B-76CDDBB4C9AC}">
      <dsp:nvSpPr>
        <dsp:cNvPr id="0" name=""/>
        <dsp:cNvSpPr/>
      </dsp:nvSpPr>
      <dsp:spPr>
        <a:xfrm>
          <a:off x="0" y="3182688"/>
          <a:ext cx="9872871" cy="6364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/>
            <a:t>ремонте подвижного состава;</a:t>
          </a:r>
        </a:p>
      </dsp:txBody>
      <dsp:txXfrm>
        <a:off x="0" y="3182688"/>
        <a:ext cx="9872871" cy="636428"/>
      </dsp:txXfrm>
    </dsp:sp>
    <dsp:sp modelId="{1140C47B-DFEF-41CE-98F3-D22715C1DAB3}">
      <dsp:nvSpPr>
        <dsp:cNvPr id="0" name=""/>
        <dsp:cNvSpPr/>
      </dsp:nvSpPr>
      <dsp:spPr>
        <a:xfrm>
          <a:off x="0" y="3819117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4330A9-04ED-4E79-ADBF-D5B90AAC5AE9}">
      <dsp:nvSpPr>
        <dsp:cNvPr id="0" name=""/>
        <dsp:cNvSpPr/>
      </dsp:nvSpPr>
      <dsp:spPr>
        <a:xfrm>
          <a:off x="0" y="3819117"/>
          <a:ext cx="9872871" cy="6364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 dirty="0"/>
            <a:t>обслуживании основных видов деятельности.</a:t>
          </a:r>
        </a:p>
      </dsp:txBody>
      <dsp:txXfrm>
        <a:off x="0" y="3819117"/>
        <a:ext cx="9872871" cy="63642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1BD18D-43EC-4BF5-8464-920C9895F784}">
      <dsp:nvSpPr>
        <dsp:cNvPr id="0" name=""/>
        <dsp:cNvSpPr/>
      </dsp:nvSpPr>
      <dsp:spPr>
        <a:xfrm>
          <a:off x="0" y="550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D1F59C-3675-4554-840E-69F800B96DA1}">
      <dsp:nvSpPr>
        <dsp:cNvPr id="0" name=""/>
        <dsp:cNvSpPr/>
      </dsp:nvSpPr>
      <dsp:spPr>
        <a:xfrm>
          <a:off x="0" y="550"/>
          <a:ext cx="9872871" cy="6437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/>
            <a:t>- локомотивное; </a:t>
          </a:r>
        </a:p>
      </dsp:txBody>
      <dsp:txXfrm>
        <a:off x="0" y="550"/>
        <a:ext cx="9872871" cy="643786"/>
      </dsp:txXfrm>
    </dsp:sp>
    <dsp:sp modelId="{C741A895-9972-4AC7-8FBA-C93198FC4AC2}">
      <dsp:nvSpPr>
        <dsp:cNvPr id="0" name=""/>
        <dsp:cNvSpPr/>
      </dsp:nvSpPr>
      <dsp:spPr>
        <a:xfrm>
          <a:off x="0" y="644336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E5CF9E-EA5D-45D8-AC58-5BFFC7306669}">
      <dsp:nvSpPr>
        <dsp:cNvPr id="0" name=""/>
        <dsp:cNvSpPr/>
      </dsp:nvSpPr>
      <dsp:spPr>
        <a:xfrm>
          <a:off x="0" y="644336"/>
          <a:ext cx="9872871" cy="6437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/>
            <a:t>- электроснабжения;</a:t>
          </a:r>
        </a:p>
      </dsp:txBody>
      <dsp:txXfrm>
        <a:off x="0" y="644336"/>
        <a:ext cx="9872871" cy="643786"/>
      </dsp:txXfrm>
    </dsp:sp>
    <dsp:sp modelId="{0C54ADE2-1F54-44F9-9FCA-A1C78A73C94B}">
      <dsp:nvSpPr>
        <dsp:cNvPr id="0" name=""/>
        <dsp:cNvSpPr/>
      </dsp:nvSpPr>
      <dsp:spPr>
        <a:xfrm>
          <a:off x="0" y="1288123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929C11-F41F-42AC-AEFE-D9C0D47141C1}">
      <dsp:nvSpPr>
        <dsp:cNvPr id="0" name=""/>
        <dsp:cNvSpPr/>
      </dsp:nvSpPr>
      <dsp:spPr>
        <a:xfrm>
          <a:off x="0" y="1288123"/>
          <a:ext cx="9872871" cy="6437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/>
            <a:t>- вагонное;</a:t>
          </a:r>
        </a:p>
      </dsp:txBody>
      <dsp:txXfrm>
        <a:off x="0" y="1288123"/>
        <a:ext cx="9872871" cy="643786"/>
      </dsp:txXfrm>
    </dsp:sp>
    <dsp:sp modelId="{16E3F81C-3A3C-4471-9046-A8B0190C8E05}">
      <dsp:nvSpPr>
        <dsp:cNvPr id="0" name=""/>
        <dsp:cNvSpPr/>
      </dsp:nvSpPr>
      <dsp:spPr>
        <a:xfrm>
          <a:off x="0" y="1931909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C3B33B-FBFF-42B4-A484-5DE887E78D1F}">
      <dsp:nvSpPr>
        <dsp:cNvPr id="0" name=""/>
        <dsp:cNvSpPr/>
      </dsp:nvSpPr>
      <dsp:spPr>
        <a:xfrm>
          <a:off x="0" y="1931909"/>
          <a:ext cx="9872871" cy="6437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/>
            <a:t>- перевозок;</a:t>
          </a:r>
        </a:p>
      </dsp:txBody>
      <dsp:txXfrm>
        <a:off x="0" y="1931909"/>
        <a:ext cx="9872871" cy="643786"/>
      </dsp:txXfrm>
    </dsp:sp>
    <dsp:sp modelId="{6B373053-B383-4C71-8AA6-D6087E0F6F7B}">
      <dsp:nvSpPr>
        <dsp:cNvPr id="0" name=""/>
        <dsp:cNvSpPr/>
      </dsp:nvSpPr>
      <dsp:spPr>
        <a:xfrm>
          <a:off x="0" y="2575696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690F0E-A4FD-42D2-818A-43427C9E6EAD}">
      <dsp:nvSpPr>
        <dsp:cNvPr id="0" name=""/>
        <dsp:cNvSpPr/>
      </dsp:nvSpPr>
      <dsp:spPr>
        <a:xfrm>
          <a:off x="0" y="2575696"/>
          <a:ext cx="9872871" cy="6437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/>
            <a:t>- коммерческой работы в сфере грузовых перевозок;</a:t>
          </a:r>
        </a:p>
      </dsp:txBody>
      <dsp:txXfrm>
        <a:off x="0" y="2575696"/>
        <a:ext cx="9872871" cy="643786"/>
      </dsp:txXfrm>
    </dsp:sp>
    <dsp:sp modelId="{B7774F60-2F5F-4B0B-B002-87A38DEEF2C7}">
      <dsp:nvSpPr>
        <dsp:cNvPr id="0" name=""/>
        <dsp:cNvSpPr/>
      </dsp:nvSpPr>
      <dsp:spPr>
        <a:xfrm>
          <a:off x="0" y="3219482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A6A3CF-9C7A-4D4E-85F2-9A98E60620EC}">
      <dsp:nvSpPr>
        <dsp:cNvPr id="0" name=""/>
        <dsp:cNvSpPr/>
      </dsp:nvSpPr>
      <dsp:spPr>
        <a:xfrm>
          <a:off x="0" y="3219482"/>
          <a:ext cx="9872871" cy="6437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 dirty="0"/>
            <a:t>- пассажирское;</a:t>
          </a:r>
        </a:p>
      </dsp:txBody>
      <dsp:txXfrm>
        <a:off x="0" y="3219482"/>
        <a:ext cx="9872871" cy="643786"/>
      </dsp:txXfrm>
    </dsp:sp>
    <dsp:sp modelId="{CEF4CD9D-7766-4B59-AD1A-45D0B5238898}">
      <dsp:nvSpPr>
        <dsp:cNvPr id="0" name=""/>
        <dsp:cNvSpPr/>
      </dsp:nvSpPr>
      <dsp:spPr>
        <a:xfrm>
          <a:off x="0" y="3863269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C2FE1B-8D6E-4FA3-8918-E44411792858}">
      <dsp:nvSpPr>
        <dsp:cNvPr id="0" name=""/>
        <dsp:cNvSpPr/>
      </dsp:nvSpPr>
      <dsp:spPr>
        <a:xfrm>
          <a:off x="0" y="3863269"/>
          <a:ext cx="9872871" cy="6437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/>
            <a:t>- пути;</a:t>
          </a:r>
          <a:endParaRPr lang="ru-RU" sz="2900" kern="1200" dirty="0"/>
        </a:p>
      </dsp:txBody>
      <dsp:txXfrm>
        <a:off x="0" y="3863269"/>
        <a:ext cx="9872871" cy="64378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B4EFB5-9B92-4855-8442-FEA2F055025D}">
      <dsp:nvSpPr>
        <dsp:cNvPr id="0" name=""/>
        <dsp:cNvSpPr/>
      </dsp:nvSpPr>
      <dsp:spPr>
        <a:xfrm>
          <a:off x="0" y="0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366AA7-6173-45C7-8A67-42F838E17AC3}">
      <dsp:nvSpPr>
        <dsp:cNvPr id="0" name=""/>
        <dsp:cNvSpPr/>
      </dsp:nvSpPr>
      <dsp:spPr>
        <a:xfrm>
          <a:off x="0" y="0"/>
          <a:ext cx="9872871" cy="5586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- гражданских сооружений;</a:t>
          </a:r>
        </a:p>
      </dsp:txBody>
      <dsp:txXfrm>
        <a:off x="0" y="0"/>
        <a:ext cx="9872871" cy="558621"/>
      </dsp:txXfrm>
    </dsp:sp>
    <dsp:sp modelId="{9BAFC978-787E-4EEC-8EBD-DD4D15FF42EC}">
      <dsp:nvSpPr>
        <dsp:cNvPr id="0" name=""/>
        <dsp:cNvSpPr/>
      </dsp:nvSpPr>
      <dsp:spPr>
        <a:xfrm>
          <a:off x="0" y="558621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213FBD-6A82-4745-B1F7-9065EE3AC568}">
      <dsp:nvSpPr>
        <dsp:cNvPr id="0" name=""/>
        <dsp:cNvSpPr/>
      </dsp:nvSpPr>
      <dsp:spPr>
        <a:xfrm>
          <a:off x="0" y="558621"/>
          <a:ext cx="9872871" cy="5586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/>
            <a:t>- сигнализации, централизации и блокировки и информатизации и связи;</a:t>
          </a:r>
        </a:p>
      </dsp:txBody>
      <dsp:txXfrm>
        <a:off x="0" y="558621"/>
        <a:ext cx="9872871" cy="558621"/>
      </dsp:txXfrm>
    </dsp:sp>
    <dsp:sp modelId="{FEC3BAF3-DCFC-4443-8F55-8AA5781F2AC8}">
      <dsp:nvSpPr>
        <dsp:cNvPr id="0" name=""/>
        <dsp:cNvSpPr/>
      </dsp:nvSpPr>
      <dsp:spPr>
        <a:xfrm>
          <a:off x="0" y="1117242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71982B-5BD1-4C53-8100-2675250041BC}">
      <dsp:nvSpPr>
        <dsp:cNvPr id="0" name=""/>
        <dsp:cNvSpPr/>
      </dsp:nvSpPr>
      <dsp:spPr>
        <a:xfrm>
          <a:off x="0" y="1117242"/>
          <a:ext cx="9872871" cy="5586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/>
            <a:t>- материально-технического снабжения;</a:t>
          </a:r>
        </a:p>
      </dsp:txBody>
      <dsp:txXfrm>
        <a:off x="0" y="1117242"/>
        <a:ext cx="9872871" cy="558621"/>
      </dsp:txXfrm>
    </dsp:sp>
    <dsp:sp modelId="{8AD0FC59-1A8D-4686-ABF1-C98C53737B67}">
      <dsp:nvSpPr>
        <dsp:cNvPr id="0" name=""/>
        <dsp:cNvSpPr/>
      </dsp:nvSpPr>
      <dsp:spPr>
        <a:xfrm>
          <a:off x="0" y="1675863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D9F0B7-876D-48A3-BFD1-BCFE27EF286A}">
      <dsp:nvSpPr>
        <dsp:cNvPr id="0" name=""/>
        <dsp:cNvSpPr/>
      </dsp:nvSpPr>
      <dsp:spPr>
        <a:xfrm>
          <a:off x="0" y="1675863"/>
          <a:ext cx="9872871" cy="5586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- автомобильного транспорта;</a:t>
          </a:r>
        </a:p>
      </dsp:txBody>
      <dsp:txXfrm>
        <a:off x="0" y="1675863"/>
        <a:ext cx="9872871" cy="558621"/>
      </dsp:txXfrm>
    </dsp:sp>
    <dsp:sp modelId="{0F3EAE8B-179D-44D4-A6E3-FFCF253B8715}">
      <dsp:nvSpPr>
        <dsp:cNvPr id="0" name=""/>
        <dsp:cNvSpPr/>
      </dsp:nvSpPr>
      <dsp:spPr>
        <a:xfrm>
          <a:off x="0" y="2234484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847547-AC3D-4EC0-8D90-9E437DE51E1C}">
      <dsp:nvSpPr>
        <dsp:cNvPr id="0" name=""/>
        <dsp:cNvSpPr/>
      </dsp:nvSpPr>
      <dsp:spPr>
        <a:xfrm>
          <a:off x="0" y="2234484"/>
          <a:ext cx="9872871" cy="5586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/>
            <a:t>- технологических центров ж.д. (техПД) и агентств СФТО;</a:t>
          </a:r>
        </a:p>
      </dsp:txBody>
      <dsp:txXfrm>
        <a:off x="0" y="2234484"/>
        <a:ext cx="9872871" cy="558621"/>
      </dsp:txXfrm>
    </dsp:sp>
    <dsp:sp modelId="{398B7892-2611-4B61-AE5A-53047DA38134}">
      <dsp:nvSpPr>
        <dsp:cNvPr id="0" name=""/>
        <dsp:cNvSpPr/>
      </dsp:nvSpPr>
      <dsp:spPr>
        <a:xfrm>
          <a:off x="0" y="2793105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31269E-87BF-46C3-BD14-CD72126D4D47}">
      <dsp:nvSpPr>
        <dsp:cNvPr id="0" name=""/>
        <dsp:cNvSpPr/>
      </dsp:nvSpPr>
      <dsp:spPr>
        <a:xfrm>
          <a:off x="0" y="2793105"/>
          <a:ext cx="9872871" cy="5586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/>
            <a:t>- пригородных перевозок;</a:t>
          </a:r>
        </a:p>
      </dsp:txBody>
      <dsp:txXfrm>
        <a:off x="0" y="2793105"/>
        <a:ext cx="9872871" cy="558621"/>
      </dsp:txXfrm>
    </dsp:sp>
    <dsp:sp modelId="{99BD2D50-2347-410F-9A30-C5F2F3D509B2}">
      <dsp:nvSpPr>
        <dsp:cNvPr id="0" name=""/>
        <dsp:cNvSpPr/>
      </dsp:nvSpPr>
      <dsp:spPr>
        <a:xfrm>
          <a:off x="0" y="3351726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DB390B-E723-42E9-A0EB-00B484B7AE70}">
      <dsp:nvSpPr>
        <dsp:cNvPr id="0" name=""/>
        <dsp:cNvSpPr/>
      </dsp:nvSpPr>
      <dsp:spPr>
        <a:xfrm>
          <a:off x="0" y="3351726"/>
          <a:ext cx="9872871" cy="5586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/>
            <a:t>- энергосбыт;</a:t>
          </a:r>
        </a:p>
      </dsp:txBody>
      <dsp:txXfrm>
        <a:off x="0" y="3351726"/>
        <a:ext cx="9872871" cy="558621"/>
      </dsp:txXfrm>
    </dsp:sp>
    <dsp:sp modelId="{3AAEA02C-6733-4C81-B05A-BA0E9883DD5D}">
      <dsp:nvSpPr>
        <dsp:cNvPr id="0" name=""/>
        <dsp:cNvSpPr/>
      </dsp:nvSpPr>
      <dsp:spPr>
        <a:xfrm>
          <a:off x="0" y="3910347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ACDF28-4022-4B78-BF18-4E7F245BA844}">
      <dsp:nvSpPr>
        <dsp:cNvPr id="0" name=""/>
        <dsp:cNvSpPr/>
      </dsp:nvSpPr>
      <dsp:spPr>
        <a:xfrm>
          <a:off x="0" y="3910347"/>
          <a:ext cx="9872871" cy="5586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/>
            <a:t>- остальные подразделения.</a:t>
          </a:r>
        </a:p>
      </dsp:txBody>
      <dsp:txXfrm>
        <a:off x="0" y="3910347"/>
        <a:ext cx="9872871" cy="55862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0BCC74-822F-45BE-8DEF-092AB9DC2B2A}">
      <dsp:nvSpPr>
        <dsp:cNvPr id="0" name=""/>
        <dsp:cNvSpPr/>
      </dsp:nvSpPr>
      <dsp:spPr>
        <a:xfrm>
          <a:off x="2072917" y="0"/>
          <a:ext cx="1590843" cy="10605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Составные части:</a:t>
          </a:r>
        </a:p>
      </dsp:txBody>
      <dsp:txXfrm>
        <a:off x="2103980" y="31063"/>
        <a:ext cx="1528717" cy="998436"/>
      </dsp:txXfrm>
    </dsp:sp>
    <dsp:sp modelId="{37E9E724-F9DA-4361-A2CA-7AFA0EB56019}">
      <dsp:nvSpPr>
        <dsp:cNvPr id="0" name=""/>
        <dsp:cNvSpPr/>
      </dsp:nvSpPr>
      <dsp:spPr>
        <a:xfrm>
          <a:off x="800242" y="1060562"/>
          <a:ext cx="2068096" cy="424224"/>
        </a:xfrm>
        <a:custGeom>
          <a:avLst/>
          <a:gdLst/>
          <a:ahLst/>
          <a:cxnLst/>
          <a:rect l="0" t="0" r="0" b="0"/>
          <a:pathLst>
            <a:path>
              <a:moveTo>
                <a:pt x="2068096" y="0"/>
              </a:moveTo>
              <a:lnTo>
                <a:pt x="2068096" y="212112"/>
              </a:lnTo>
              <a:lnTo>
                <a:pt x="0" y="212112"/>
              </a:lnTo>
              <a:lnTo>
                <a:pt x="0" y="42422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FED651-7D65-45D1-9E39-8787A9E96ABB}">
      <dsp:nvSpPr>
        <dsp:cNvPr id="0" name=""/>
        <dsp:cNvSpPr/>
      </dsp:nvSpPr>
      <dsp:spPr>
        <a:xfrm>
          <a:off x="4820" y="1484787"/>
          <a:ext cx="1590843" cy="10605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Календарный фонд времени</a:t>
          </a:r>
        </a:p>
      </dsp:txBody>
      <dsp:txXfrm>
        <a:off x="35883" y="1515850"/>
        <a:ext cx="1528717" cy="998436"/>
      </dsp:txXfrm>
    </dsp:sp>
    <dsp:sp modelId="{E03AE296-E00D-4B52-AF8D-83EDFF97409E}">
      <dsp:nvSpPr>
        <dsp:cNvPr id="0" name=""/>
        <dsp:cNvSpPr/>
      </dsp:nvSpPr>
      <dsp:spPr>
        <a:xfrm>
          <a:off x="2822618" y="1060562"/>
          <a:ext cx="91440" cy="4242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422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6920DE-9E6E-4327-8E02-37B0A20B3F9E}">
      <dsp:nvSpPr>
        <dsp:cNvPr id="0" name=""/>
        <dsp:cNvSpPr/>
      </dsp:nvSpPr>
      <dsp:spPr>
        <a:xfrm>
          <a:off x="2072917" y="1484787"/>
          <a:ext cx="1590843" cy="10605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Отработанное время</a:t>
          </a:r>
        </a:p>
      </dsp:txBody>
      <dsp:txXfrm>
        <a:off x="2103980" y="1515850"/>
        <a:ext cx="1528717" cy="998436"/>
      </dsp:txXfrm>
    </dsp:sp>
    <dsp:sp modelId="{C96AC8B5-6AD6-47FE-B2A7-0E43CE0FE607}">
      <dsp:nvSpPr>
        <dsp:cNvPr id="0" name=""/>
        <dsp:cNvSpPr/>
      </dsp:nvSpPr>
      <dsp:spPr>
        <a:xfrm>
          <a:off x="2868338" y="1060562"/>
          <a:ext cx="2068096" cy="4242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2112"/>
              </a:lnTo>
              <a:lnTo>
                <a:pt x="2068096" y="212112"/>
              </a:lnTo>
              <a:lnTo>
                <a:pt x="2068096" y="42422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F94145-83AB-4770-B733-B97793C4E82D}">
      <dsp:nvSpPr>
        <dsp:cNvPr id="0" name=""/>
        <dsp:cNvSpPr/>
      </dsp:nvSpPr>
      <dsp:spPr>
        <a:xfrm>
          <a:off x="4141013" y="1484787"/>
          <a:ext cx="1590843" cy="10605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Неотработанное время</a:t>
          </a:r>
        </a:p>
      </dsp:txBody>
      <dsp:txXfrm>
        <a:off x="4172076" y="1515850"/>
        <a:ext cx="1528717" cy="998436"/>
      </dsp:txXfrm>
    </dsp:sp>
    <dsp:sp modelId="{666AB61D-826E-4F25-A84E-BB2C88732E77}">
      <dsp:nvSpPr>
        <dsp:cNvPr id="0" name=""/>
        <dsp:cNvSpPr/>
      </dsp:nvSpPr>
      <dsp:spPr>
        <a:xfrm>
          <a:off x="800242" y="2545349"/>
          <a:ext cx="4136193" cy="424224"/>
        </a:xfrm>
        <a:custGeom>
          <a:avLst/>
          <a:gdLst/>
          <a:ahLst/>
          <a:cxnLst/>
          <a:rect l="0" t="0" r="0" b="0"/>
          <a:pathLst>
            <a:path>
              <a:moveTo>
                <a:pt x="4136193" y="0"/>
              </a:moveTo>
              <a:lnTo>
                <a:pt x="4136193" y="212112"/>
              </a:lnTo>
              <a:lnTo>
                <a:pt x="0" y="212112"/>
              </a:lnTo>
              <a:lnTo>
                <a:pt x="0" y="42422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1D74C9-DAD4-4348-B97E-DF14A0EB1D1F}">
      <dsp:nvSpPr>
        <dsp:cNvPr id="0" name=""/>
        <dsp:cNvSpPr/>
      </dsp:nvSpPr>
      <dsp:spPr>
        <a:xfrm>
          <a:off x="4820" y="2969574"/>
          <a:ext cx="1590843" cy="10605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Отпуска очередные</a:t>
          </a:r>
        </a:p>
      </dsp:txBody>
      <dsp:txXfrm>
        <a:off x="35883" y="3000637"/>
        <a:ext cx="1528717" cy="998436"/>
      </dsp:txXfrm>
    </dsp:sp>
    <dsp:sp modelId="{02A1BB08-5798-4B62-A7A9-6C356B690727}">
      <dsp:nvSpPr>
        <dsp:cNvPr id="0" name=""/>
        <dsp:cNvSpPr/>
      </dsp:nvSpPr>
      <dsp:spPr>
        <a:xfrm>
          <a:off x="2868338" y="2545349"/>
          <a:ext cx="2068096" cy="424224"/>
        </a:xfrm>
        <a:custGeom>
          <a:avLst/>
          <a:gdLst/>
          <a:ahLst/>
          <a:cxnLst/>
          <a:rect l="0" t="0" r="0" b="0"/>
          <a:pathLst>
            <a:path>
              <a:moveTo>
                <a:pt x="2068096" y="0"/>
              </a:moveTo>
              <a:lnTo>
                <a:pt x="2068096" y="212112"/>
              </a:lnTo>
              <a:lnTo>
                <a:pt x="0" y="212112"/>
              </a:lnTo>
              <a:lnTo>
                <a:pt x="0" y="42422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8AA906-ECC5-40B9-AD83-09ACAB40B8C5}">
      <dsp:nvSpPr>
        <dsp:cNvPr id="0" name=""/>
        <dsp:cNvSpPr/>
      </dsp:nvSpPr>
      <dsp:spPr>
        <a:xfrm>
          <a:off x="2072917" y="2969574"/>
          <a:ext cx="1590843" cy="10605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По беременности и родам</a:t>
          </a:r>
        </a:p>
      </dsp:txBody>
      <dsp:txXfrm>
        <a:off x="2103980" y="3000637"/>
        <a:ext cx="1528717" cy="998436"/>
      </dsp:txXfrm>
    </dsp:sp>
    <dsp:sp modelId="{7A0BCE57-159B-400A-BDA3-D73143C1DA6F}">
      <dsp:nvSpPr>
        <dsp:cNvPr id="0" name=""/>
        <dsp:cNvSpPr/>
      </dsp:nvSpPr>
      <dsp:spPr>
        <a:xfrm>
          <a:off x="4890715" y="2545349"/>
          <a:ext cx="91440" cy="4242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422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DEF95F-461E-4764-A000-C5DF8767E554}">
      <dsp:nvSpPr>
        <dsp:cNvPr id="0" name=""/>
        <dsp:cNvSpPr/>
      </dsp:nvSpPr>
      <dsp:spPr>
        <a:xfrm>
          <a:off x="4141013" y="2969574"/>
          <a:ext cx="1590843" cy="10605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Неявки, разрешённые законом и администрацией</a:t>
          </a:r>
        </a:p>
      </dsp:txBody>
      <dsp:txXfrm>
        <a:off x="4172076" y="3000637"/>
        <a:ext cx="1528717" cy="998436"/>
      </dsp:txXfrm>
    </dsp:sp>
    <dsp:sp modelId="{6C2844BF-59F7-4187-9DF5-B38C07CE3105}">
      <dsp:nvSpPr>
        <dsp:cNvPr id="0" name=""/>
        <dsp:cNvSpPr/>
      </dsp:nvSpPr>
      <dsp:spPr>
        <a:xfrm>
          <a:off x="4936435" y="2545349"/>
          <a:ext cx="2068096" cy="4242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2112"/>
              </a:lnTo>
              <a:lnTo>
                <a:pt x="2068096" y="212112"/>
              </a:lnTo>
              <a:lnTo>
                <a:pt x="2068096" y="42422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7795E7-AD51-4479-B738-D1BB8C2F6A5D}">
      <dsp:nvSpPr>
        <dsp:cNvPr id="0" name=""/>
        <dsp:cNvSpPr/>
      </dsp:nvSpPr>
      <dsp:spPr>
        <a:xfrm>
          <a:off x="6209110" y="2969574"/>
          <a:ext cx="1590843" cy="10605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Праздничные и выходные</a:t>
          </a:r>
        </a:p>
      </dsp:txBody>
      <dsp:txXfrm>
        <a:off x="6240173" y="3000637"/>
        <a:ext cx="1528717" cy="998436"/>
      </dsp:txXfrm>
    </dsp:sp>
    <dsp:sp modelId="{40546D11-3723-43DC-BBEF-A297C4E43A6D}">
      <dsp:nvSpPr>
        <dsp:cNvPr id="0" name=""/>
        <dsp:cNvSpPr/>
      </dsp:nvSpPr>
      <dsp:spPr>
        <a:xfrm>
          <a:off x="4936435" y="2545349"/>
          <a:ext cx="4136193" cy="4242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2112"/>
              </a:lnTo>
              <a:lnTo>
                <a:pt x="4136193" y="212112"/>
              </a:lnTo>
              <a:lnTo>
                <a:pt x="4136193" y="42422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3B7A15-53B6-4A44-9691-B75DD790FFD3}">
      <dsp:nvSpPr>
        <dsp:cNvPr id="0" name=""/>
        <dsp:cNvSpPr/>
      </dsp:nvSpPr>
      <dsp:spPr>
        <a:xfrm>
          <a:off x="8277206" y="2969574"/>
          <a:ext cx="1590843" cy="10605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Прогулы</a:t>
          </a:r>
        </a:p>
      </dsp:txBody>
      <dsp:txXfrm>
        <a:off x="8308269" y="3000637"/>
        <a:ext cx="1528717" cy="99843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858C9B-7E25-4383-B41A-3373B7C663D1}">
      <dsp:nvSpPr>
        <dsp:cNvPr id="0" name=""/>
        <dsp:cNvSpPr/>
      </dsp:nvSpPr>
      <dsp:spPr>
        <a:xfrm>
          <a:off x="0" y="552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E3E48D-5570-4CE0-BAA8-0A587B61A270}">
      <dsp:nvSpPr>
        <dsp:cNvPr id="0" name=""/>
        <dsp:cNvSpPr/>
      </dsp:nvSpPr>
      <dsp:spPr>
        <a:xfrm>
          <a:off x="0" y="552"/>
          <a:ext cx="9872871" cy="6462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/>
            <a:t>- локомотивное и путевое хозяйства – грузооборот брутто на одного работника;</a:t>
          </a:r>
        </a:p>
      </dsp:txBody>
      <dsp:txXfrm>
        <a:off x="0" y="552"/>
        <a:ext cx="9872871" cy="646269"/>
      </dsp:txXfrm>
    </dsp:sp>
    <dsp:sp modelId="{870815A1-988A-46FE-BD76-6571836D483B}">
      <dsp:nvSpPr>
        <dsp:cNvPr id="0" name=""/>
        <dsp:cNvSpPr/>
      </dsp:nvSpPr>
      <dsp:spPr>
        <a:xfrm>
          <a:off x="0" y="646821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A59205-F7B2-439F-B2D6-2BBB317C9775}">
      <dsp:nvSpPr>
        <dsp:cNvPr id="0" name=""/>
        <dsp:cNvSpPr/>
      </dsp:nvSpPr>
      <dsp:spPr>
        <a:xfrm>
          <a:off x="0" y="646821"/>
          <a:ext cx="9872871" cy="6462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/>
            <a:t>- хозяйство электроснабжения – грузооборот брутто, выполненный электрической тягой на электрифицированных линиях или количество переработанной электроэнергии  на одного работника;</a:t>
          </a:r>
        </a:p>
      </dsp:txBody>
      <dsp:txXfrm>
        <a:off x="0" y="646821"/>
        <a:ext cx="9872871" cy="646269"/>
      </dsp:txXfrm>
    </dsp:sp>
    <dsp:sp modelId="{8F98CDB5-CAE0-4B83-AA51-D1F09CA64548}">
      <dsp:nvSpPr>
        <dsp:cNvPr id="0" name=""/>
        <dsp:cNvSpPr/>
      </dsp:nvSpPr>
      <dsp:spPr>
        <a:xfrm>
          <a:off x="0" y="1293091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DD74C0-273A-450C-A65F-0CC349A5F24E}">
      <dsp:nvSpPr>
        <dsp:cNvPr id="0" name=""/>
        <dsp:cNvSpPr/>
      </dsp:nvSpPr>
      <dsp:spPr>
        <a:xfrm>
          <a:off x="0" y="1293091"/>
          <a:ext cx="9872871" cy="6462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- вагонное хозяйство – пробег вагонов или количество выпущенных из ремонта вагонов в приведенных единицах на одного работника;</a:t>
          </a:r>
        </a:p>
      </dsp:txBody>
      <dsp:txXfrm>
        <a:off x="0" y="1293091"/>
        <a:ext cx="9872871" cy="646269"/>
      </dsp:txXfrm>
    </dsp:sp>
    <dsp:sp modelId="{641DE69B-E588-46DC-A84B-3EF4CAF87EF0}">
      <dsp:nvSpPr>
        <dsp:cNvPr id="0" name=""/>
        <dsp:cNvSpPr/>
      </dsp:nvSpPr>
      <dsp:spPr>
        <a:xfrm>
          <a:off x="0" y="1939361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8219EB-57A0-467E-B66E-ACF1E6D077C2}">
      <dsp:nvSpPr>
        <dsp:cNvPr id="0" name=""/>
        <dsp:cNvSpPr/>
      </dsp:nvSpPr>
      <dsp:spPr>
        <a:xfrm>
          <a:off x="0" y="1939361"/>
          <a:ext cx="9872871" cy="6462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/>
            <a:t>- хозяйство перевозок – приведенный грузооборот на одного работника;</a:t>
          </a:r>
        </a:p>
      </dsp:txBody>
      <dsp:txXfrm>
        <a:off x="0" y="1939361"/>
        <a:ext cx="9872871" cy="646269"/>
      </dsp:txXfrm>
    </dsp:sp>
    <dsp:sp modelId="{A02B0508-1333-4810-9B10-1324F8CB571E}">
      <dsp:nvSpPr>
        <dsp:cNvPr id="0" name=""/>
        <dsp:cNvSpPr/>
      </dsp:nvSpPr>
      <dsp:spPr>
        <a:xfrm>
          <a:off x="0" y="2585630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DEBBB9-54DA-4E21-A10A-9891B9DAF0C6}">
      <dsp:nvSpPr>
        <dsp:cNvPr id="0" name=""/>
        <dsp:cNvSpPr/>
      </dsp:nvSpPr>
      <dsp:spPr>
        <a:xfrm>
          <a:off x="0" y="2585630"/>
          <a:ext cx="9872871" cy="6462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/>
            <a:t>- коммерческой работы в сфере грузовых перевозок – тарифный грузооборот на одного работника;</a:t>
          </a:r>
        </a:p>
      </dsp:txBody>
      <dsp:txXfrm>
        <a:off x="0" y="2585630"/>
        <a:ext cx="9872871" cy="646269"/>
      </dsp:txXfrm>
    </dsp:sp>
    <dsp:sp modelId="{DF635155-6DDA-4DF9-864F-CBAC75C6E922}">
      <dsp:nvSpPr>
        <dsp:cNvPr id="0" name=""/>
        <dsp:cNvSpPr/>
      </dsp:nvSpPr>
      <dsp:spPr>
        <a:xfrm>
          <a:off x="0" y="3231900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A60D85-682E-42AB-B15D-06A5B6307A65}">
      <dsp:nvSpPr>
        <dsp:cNvPr id="0" name=""/>
        <dsp:cNvSpPr/>
      </dsp:nvSpPr>
      <dsp:spPr>
        <a:xfrm>
          <a:off x="0" y="3231900"/>
          <a:ext cx="9872871" cy="6462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/>
            <a:t>- пассажирское– пассажирооборот на одного работника;</a:t>
          </a:r>
        </a:p>
      </dsp:txBody>
      <dsp:txXfrm>
        <a:off x="0" y="3231900"/>
        <a:ext cx="9872871" cy="646269"/>
      </dsp:txXfrm>
    </dsp:sp>
    <dsp:sp modelId="{AAE3405F-9F87-473B-AFC3-744513A86B07}">
      <dsp:nvSpPr>
        <dsp:cNvPr id="0" name=""/>
        <dsp:cNvSpPr/>
      </dsp:nvSpPr>
      <dsp:spPr>
        <a:xfrm>
          <a:off x="0" y="3878170"/>
          <a:ext cx="98728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CEA90A-3C50-4EB2-8C9E-445BEE2D0CD6}">
      <dsp:nvSpPr>
        <dsp:cNvPr id="0" name=""/>
        <dsp:cNvSpPr/>
      </dsp:nvSpPr>
      <dsp:spPr>
        <a:xfrm>
          <a:off x="0" y="3878170"/>
          <a:ext cx="9872871" cy="6462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/>
            <a:t>- сигнализации, централизации и автоблокировки и связи и вычислительной техники – количество технических единиц на одного работника</a:t>
          </a:r>
          <a:r>
            <a:rPr lang="en-US" sz="1700" kern="1200"/>
            <a:t>/</a:t>
          </a:r>
          <a:endParaRPr lang="ru-RU" sz="1700" kern="1200"/>
        </a:p>
      </dsp:txBody>
      <dsp:txXfrm>
        <a:off x="0" y="3878170"/>
        <a:ext cx="9872871" cy="6462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Трудовые ресурсы железнодорожной отрасли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611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0" y="901521"/>
            <a:ext cx="9872871" cy="5194479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службе вагонного хозяйства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техобслуживание и текущий ремонт грузовых вагонов;</a:t>
            </a: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деповской ремонт грузовых вагонов;</a:t>
            </a:r>
          </a:p>
          <a:p>
            <a:pPr marL="45720" indent="0">
              <a:buNone/>
            </a:pPr>
            <a:r>
              <a:rPr lang="ru-RU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службе перевозок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штат по формированию поездов;</a:t>
            </a: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работники станционных технологических  центров обработки поездной информации и перевозочных документов;</a:t>
            </a:r>
          </a:p>
          <a:p>
            <a:pPr marL="45720" indent="0">
              <a:buNone/>
            </a:pPr>
            <a:r>
              <a:rPr lang="ru-RU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службе пути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текущее содержание пути (включая одиночную смену элементов верхнего строения пути</a:t>
            </a: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них  монтёры пути текущего содержания пути;</a:t>
            </a: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операторы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дефектоскопных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тележек;</a:t>
            </a: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дежурные по переездам;</a:t>
            </a:r>
          </a:p>
        </p:txBody>
      </p:sp>
    </p:spTree>
    <p:extLst>
      <p:ext uri="{BB962C8B-B14F-4D97-AF65-F5344CB8AC3E}">
        <p14:creationId xmlns:p14="http://schemas.microsoft.com/office/powerpoint/2010/main" val="3297998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0" y="759854"/>
            <a:ext cx="9872871" cy="5452056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ru-RU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службам сигнализации, централизации и блокировки и связи и ВТ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электромонтёры СЦБ и связи и ВТ</a:t>
            </a: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электромонтёры связи и ВТ;</a:t>
            </a: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электромеханики СЦБ и связи</a:t>
            </a: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электромеханики связи и ВТ;</a:t>
            </a:r>
          </a:p>
          <a:p>
            <a:pPr marL="45720" indent="0">
              <a:buNone/>
            </a:pPr>
            <a:r>
              <a:rPr lang="ru-RU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службе коммерческой работы в сфере грузовых перевозок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приёмосдатчики груза и багажа;</a:t>
            </a: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механизаторы, включая рабочих комплексных бригад;</a:t>
            </a: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кассиры товарные;</a:t>
            </a: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работники, выполняющие погрузочно-разгрузочные работы;</a:t>
            </a:r>
          </a:p>
          <a:p>
            <a:pPr marL="45720" indent="0">
              <a:buNone/>
            </a:pPr>
            <a:r>
              <a:rPr lang="ru-RU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службе пассажирской (включая дирекции пассажирских перевозок):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работники вокзалов (без кассиров билетных);</a:t>
            </a: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кассиры билетные;</a:t>
            </a: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проводники пассажирских вагонов;</a:t>
            </a:r>
          </a:p>
        </p:txBody>
      </p:sp>
    </p:spTree>
    <p:extLst>
      <p:ext uri="{BB962C8B-B14F-4D97-AF65-F5344CB8AC3E}">
        <p14:creationId xmlns:p14="http://schemas.microsoft.com/office/powerpoint/2010/main" val="99111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Работники всех подразделений железнодорожного транспорта группируются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категориям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9863745"/>
              </p:ext>
            </p:extLst>
          </p:nvPr>
        </p:nvGraphicFramePr>
        <p:xfrm>
          <a:off x="1143000" y="2057400"/>
          <a:ext cx="9872663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1982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 показателями движения и текучести рабочей силы являются следующие.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 оборота рабочей силы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определяется  отдельно по принятым и выбывшим работникам  как отношение общего числа принятых или выбывших  в течение отчётного периода к среднесписочной численности работников за этот же период. </a:t>
            </a:r>
          </a:p>
          <a:p>
            <a:pPr marL="45720" indent="0" algn="ctr">
              <a:buNone/>
            </a:pP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Ч </a:t>
            </a:r>
            <a:r>
              <a:rPr lang="ru-RU" sz="24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ru-RU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*100/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24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ср.сп</a:t>
            </a:r>
            <a:r>
              <a:rPr lang="ru-RU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Ч </a:t>
            </a:r>
            <a:r>
              <a:rPr lang="ru-RU" sz="24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выб</a:t>
            </a:r>
            <a:r>
              <a:rPr lang="ru-RU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*100/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24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ср.сп</a:t>
            </a:r>
            <a:r>
              <a:rPr lang="ru-RU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45720" indent="0">
              <a:buNone/>
            </a:pPr>
            <a:r>
              <a:rPr lang="ru-RU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 текучести кадров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определяется отношением общей численности уволенных за нарушение трудовой дисциплины и по собственному желанию за отчётный период к  среднесписочной численности работников за этот же период. </a:t>
            </a:r>
          </a:p>
          <a:p>
            <a:pPr marL="45720" indent="0" algn="ctr">
              <a:buNone/>
            </a:pP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Ч </a:t>
            </a:r>
            <a:r>
              <a:rPr lang="ru-RU" sz="24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</a:t>
            </a:r>
            <a:r>
              <a:rPr lang="ru-RU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*100/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24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ср.сп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2452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 показателями движения и текучести рабочей силы являются следующие.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 восполнения работников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уволившихся по разным причинам вновь принятыми, определяется отношением численности принятых работников за отчётный период к уволившимся по разным причинам за тот же период.</a:t>
            </a:r>
          </a:p>
          <a:p>
            <a:pPr marL="45720" indent="0" algn="ctr">
              <a:buNone/>
            </a:pP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4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восп</a:t>
            </a:r>
            <a:r>
              <a:rPr lang="ru-RU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24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ru-RU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*100/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24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 постоянства кадров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определяется отношением численности работников, состоящих в списочном составе весь отчётный год к среднесписочной численности работников за этот же год.</a:t>
            </a:r>
          </a:p>
          <a:p>
            <a:pPr marL="4572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1016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статистике различают продолжительность рабочего дня: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нормальную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b="1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32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  <a:t>- установленную Трудовым Кодексом РФ и другими нормативными документами;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фактическую урочную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b="1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32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  <a:t>– продолжительность работы одного работника без сверхурочных;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фактическую общую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b="1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rb</a:t>
            </a:r>
            <a:r>
              <a:rPr lang="en-US" sz="32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  <a:t> - то же с учётом сверхурочных.</a:t>
            </a:r>
          </a:p>
        </p:txBody>
      </p:sp>
    </p:spTree>
    <p:extLst>
      <p:ext uri="{BB962C8B-B14F-4D97-AF65-F5344CB8AC3E}">
        <p14:creationId xmlns:p14="http://schemas.microsoft.com/office/powerpoint/2010/main" val="7202213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0" y="1493949"/>
            <a:ext cx="9872871" cy="4602051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фактической продолжительности рабочего дня определяют отношением отработанных человеко-часов </a:t>
            </a:r>
            <a:r>
              <a:rPr 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ru-RU" sz="2400" b="1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к отработанным человеко-дням </a:t>
            </a:r>
            <a:r>
              <a:rPr 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ru-RU" sz="2400" b="1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.    </a:t>
            </a:r>
          </a:p>
          <a:p>
            <a:pPr marL="45720" indent="0" algn="ctr">
              <a:buNone/>
            </a:pPr>
            <a:r>
              <a:rPr 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b="1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rb</a:t>
            </a:r>
            <a:r>
              <a:rPr lang="ru-RU" sz="2400" b="1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sz="2400" b="1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ru-RU" sz="2400" b="1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0  </a:t>
            </a:r>
            <a:r>
              <a:rPr 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400" b="1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ru-RU" sz="2400" b="1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45720" indent="0">
              <a:buNone/>
            </a:pP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продолжительность рабочего месяца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(года) </a:t>
            </a:r>
            <a:r>
              <a:rPr 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в днях  определяется делением отработанных человеко-дней  на среднесписочную численность работников  за тот же период:</a:t>
            </a:r>
          </a:p>
          <a:p>
            <a:pPr marL="45720" indent="0" algn="ctr">
              <a:buNone/>
            </a:pPr>
            <a:r>
              <a:rPr 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b="1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rb</a:t>
            </a:r>
            <a:r>
              <a:rPr 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=  </a:t>
            </a:r>
            <a:r>
              <a:rPr 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ru-RU" sz="2400" b="1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/ ‾</a:t>
            </a:r>
            <a:r>
              <a:rPr 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rb</a:t>
            </a:r>
            <a:endParaRPr 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986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степени рационального использования рабочего времени  в человеко-днях  характеризуется на основе баланса календарного фонда времени отчётного периода, составными частями которого являются: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3352272"/>
              </p:ext>
            </p:extLst>
          </p:nvPr>
        </p:nvGraphicFramePr>
        <p:xfrm>
          <a:off x="1143000" y="2057400"/>
          <a:ext cx="9872871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56971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0" y="695459"/>
            <a:ext cx="9872871" cy="5400541"/>
          </a:xfrm>
        </p:spPr>
        <p:txBody>
          <a:bodyPr/>
          <a:lstStyle/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железнодорожном транспорте в основной деятельности (перевозки) производительность труда работников  сети, железных дорог, отделений измеряется количеством приведенных тонно-километров, приходящихся на одного работника, занятого на перевозках. Приведенный грузооборот определяется суммированием тарифного грузооборота и удвоенного пассажирооборота.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 удвоения  пассажирооборота был принят по соотношению трудоёмкости грузовых и пассажирских перевозок: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876" y="3867965"/>
            <a:ext cx="11771124" cy="222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0600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 производительности труда работников, занятых в основных хозяйствах железных дорог применяются показатели: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3775966"/>
              </p:ext>
            </p:extLst>
          </p:nvPr>
        </p:nvGraphicFramePr>
        <p:xfrm>
          <a:off x="1143000" y="1965960"/>
          <a:ext cx="9872871" cy="4524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3127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3687949"/>
              </p:ext>
            </p:extLst>
          </p:nvPr>
        </p:nvGraphicFramePr>
        <p:xfrm>
          <a:off x="1143000" y="609600"/>
          <a:ext cx="9872871" cy="5486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32400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Рост производительности труда на железнодорожном транспорте  возможен за  счёт следующих факторов: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4046840"/>
              </p:ext>
            </p:extLst>
          </p:nvPr>
        </p:nvGraphicFramePr>
        <p:xfrm>
          <a:off x="1143000" y="2057400"/>
          <a:ext cx="9872871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59657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4619936"/>
              </p:ext>
            </p:extLst>
          </p:nvPr>
        </p:nvGraphicFramePr>
        <p:xfrm>
          <a:off x="257578" y="283335"/>
          <a:ext cx="11694016" cy="63364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21372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9056" y="602086"/>
            <a:ext cx="9872871" cy="5644167"/>
          </a:xfrm>
        </p:spPr>
        <p:txBody>
          <a:bodyPr>
            <a:noAutofit/>
          </a:bodyPr>
          <a:lstStyle/>
          <a:p>
            <a:pPr marL="45720" indent="0">
              <a:lnSpc>
                <a:spcPct val="100000"/>
              </a:lnSpc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Среднечасовая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заработная плата:</a:t>
            </a:r>
          </a:p>
          <a:p>
            <a:pPr marL="45720" indent="0" algn="ctr">
              <a:lnSpc>
                <a:spcPct val="100000"/>
              </a:lnSpc>
              <a:buNone/>
            </a:pP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¯</a:t>
            </a:r>
            <a:r>
              <a:rPr lang="en-US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8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8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1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8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800" b="1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18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ru-RU" sz="18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lnSpc>
                <a:spcPct val="100000"/>
              </a:lnSpc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 :   </a:t>
            </a:r>
            <a:r>
              <a:rPr lang="en-US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8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800" b="1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часовой фонд заработной платы, руб.;</a:t>
            </a:r>
          </a:p>
          <a:p>
            <a:pPr marL="45720" indent="0">
              <a:lnSpc>
                <a:spcPct val="100000"/>
              </a:lnSpc>
              <a:buNone/>
            </a:pPr>
            <a:r>
              <a:rPr lang="en-US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ru-RU" sz="18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отработанное время, человеко-часы.</a:t>
            </a:r>
          </a:p>
          <a:p>
            <a:pPr marL="45720" indent="0">
              <a:lnSpc>
                <a:spcPct val="100000"/>
              </a:lnSpc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Среднедневная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заработная плата:</a:t>
            </a:r>
          </a:p>
          <a:p>
            <a:pPr marL="45720" indent="0" algn="ctr">
              <a:lnSpc>
                <a:spcPct val="100000"/>
              </a:lnSpc>
              <a:buNone/>
            </a:pP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¯</a:t>
            </a:r>
            <a:r>
              <a:rPr lang="en-US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8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8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1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8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800" b="1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18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ru-RU" sz="18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lnSpc>
                <a:spcPct val="100000"/>
              </a:lnSpc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где:   </a:t>
            </a:r>
            <a:r>
              <a:rPr lang="en-US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8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800" b="1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дневной фонд заработной платы, руб.;</a:t>
            </a:r>
          </a:p>
          <a:p>
            <a:pPr marL="45720" indent="0">
              <a:lnSpc>
                <a:spcPct val="100000"/>
              </a:lnSpc>
              <a:buNone/>
            </a:pPr>
            <a:r>
              <a:rPr lang="en-US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ru-RU" sz="18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отработанное время, человеко-дни.</a:t>
            </a:r>
          </a:p>
          <a:p>
            <a:pPr marL="45720" indent="0">
              <a:lnSpc>
                <a:spcPct val="100000"/>
              </a:lnSpc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Среднемесячная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заработная плата:</a:t>
            </a:r>
          </a:p>
          <a:p>
            <a:pPr marL="45720" indent="0" algn="ctr">
              <a:lnSpc>
                <a:spcPct val="100000"/>
              </a:lnSpc>
              <a:buNone/>
            </a:pP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¯</a:t>
            </a:r>
            <a:r>
              <a:rPr lang="en-US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8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18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1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8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1800" b="1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18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¯</a:t>
            </a:r>
            <a:r>
              <a:rPr lang="en-US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rb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lnSpc>
                <a:spcPct val="100000"/>
              </a:lnSpc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где:   </a:t>
            </a:r>
            <a:r>
              <a:rPr lang="en-US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8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1800" b="1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–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месячный фонд заработной платы, руб.;</a:t>
            </a:r>
          </a:p>
          <a:p>
            <a:pPr marL="45720" indent="0">
              <a:lnSpc>
                <a:spcPct val="100000"/>
              </a:lnSpc>
              <a:buNone/>
            </a:pP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¯</a:t>
            </a:r>
            <a:r>
              <a:rPr lang="en-US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rb</a:t>
            </a: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среднесписочная численность работников, человек.</a:t>
            </a:r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1541472"/>
              </p:ext>
            </p:extLst>
          </p:nvPr>
        </p:nvGraphicFramePr>
        <p:xfrm>
          <a:off x="5435491" y="1790164"/>
          <a:ext cx="7139330" cy="29149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3214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23515" y="4752304"/>
            <a:ext cx="2859110" cy="69545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0" y="1965960"/>
            <a:ext cx="9872871" cy="4130040"/>
          </a:xfrm>
        </p:spPr>
        <p:txBody>
          <a:bodyPr/>
          <a:lstStyle/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среднесписочной численности работники учитываются за каждый календарный день, включая нерабочие дни недели, как целые единицы. Работники, работающие неполный рабочий день, учитываются в среднесписочной численности пропорционально отработанному времени.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Среднесписочная численность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‾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rb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определяется делением  списочного состава, подлежащего включению в среднесписочную численность,  за все дни отчётного периода 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rb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количество дней в данном периоде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45720" indent="0" algn="ctr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‾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rb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= 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rb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843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6919724"/>
              </p:ext>
            </p:extLst>
          </p:nvPr>
        </p:nvGraphicFramePr>
        <p:xfrm>
          <a:off x="1143000" y="888642"/>
          <a:ext cx="9872871" cy="4365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6525771"/>
              </p:ext>
            </p:extLst>
          </p:nvPr>
        </p:nvGraphicFramePr>
        <p:xfrm>
          <a:off x="1143000" y="4726546"/>
          <a:ext cx="9872871" cy="2258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904821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1599592"/>
              </p:ext>
            </p:extLst>
          </p:nvPr>
        </p:nvGraphicFramePr>
        <p:xfrm>
          <a:off x="1143000" y="1223493"/>
          <a:ext cx="9872871" cy="46879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76184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видам деятельности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выделяются работники основных видов, занятые на: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2487790"/>
              </p:ext>
            </p:extLst>
          </p:nvPr>
        </p:nvGraphicFramePr>
        <p:xfrm>
          <a:off x="1143000" y="1764406"/>
          <a:ext cx="9872871" cy="4456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7274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0351" y="446682"/>
            <a:ext cx="9875520" cy="135636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Группировка  работников железнодорожного транспорта осуществляется по следующим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отраслевым хозяйствам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5107162"/>
              </p:ext>
            </p:extLst>
          </p:nvPr>
        </p:nvGraphicFramePr>
        <p:xfrm>
          <a:off x="1143000" y="1803042"/>
          <a:ext cx="9872871" cy="45076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7678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Группировка  работников железнодорожного транспорта осуществляется по следующим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отраслевым хозяйствам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0249610"/>
              </p:ext>
            </p:extLst>
          </p:nvPr>
        </p:nvGraphicFramePr>
        <p:xfrm>
          <a:off x="1143000" y="1803041"/>
          <a:ext cx="9872871" cy="44689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6835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производственным группам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внутри отдельных  хозяйств выделяются работники следующих групп: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службе локомотивного хозяйства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текущий ремонт и техническое обслуживание локомотивов;</a:t>
            </a: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локомотивные бригады </a:t>
            </a: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них  машинисты локомотивов;</a:t>
            </a: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экипировка и подача топлива на локомотивы;</a:t>
            </a:r>
          </a:p>
          <a:p>
            <a:pPr marL="45720" indent="0">
              <a:buNone/>
            </a:pPr>
            <a:r>
              <a:rPr lang="ru-RU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службе электроснабжения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электромонтёры контактной сети;</a:t>
            </a: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машинисты автомотрис, водители дрезин;</a:t>
            </a: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электромеханики;</a:t>
            </a: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456074606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62</TotalTime>
  <Words>1553</Words>
  <Application>Microsoft Office PowerPoint</Application>
  <PresentationFormat>Широкоэкранный</PresentationFormat>
  <Paragraphs>146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Corbel</vt:lpstr>
      <vt:lpstr>Times New Roman</vt:lpstr>
      <vt:lpstr>Wingdings</vt:lpstr>
      <vt:lpstr>Базис</vt:lpstr>
      <vt:lpstr>Трудовые ресурсы железнодорожной отрасли</vt:lpstr>
      <vt:lpstr>Презентация PowerPoint</vt:lpstr>
      <vt:lpstr>Презентация PowerPoint</vt:lpstr>
      <vt:lpstr>Презентация PowerPoint</vt:lpstr>
      <vt:lpstr>Презентация PowerPoint</vt:lpstr>
      <vt:lpstr>По видам деятельности выделяются работники основных видов, занятые на:</vt:lpstr>
      <vt:lpstr>Группировка  работников железнодорожного транспорта осуществляется по следующим отраслевым хозяйствам:</vt:lpstr>
      <vt:lpstr>Группировка  работников железнодорожного транспорта осуществляется по следующим отраслевым хозяйствам:</vt:lpstr>
      <vt:lpstr>По производственным группам внутри отдельных  хозяйств выделяются работники следующих групп:</vt:lpstr>
      <vt:lpstr>Презентация PowerPoint</vt:lpstr>
      <vt:lpstr>Презентация PowerPoint</vt:lpstr>
      <vt:lpstr>Работники всех подразделений железнодорожного транспорта группируются по категориям:</vt:lpstr>
      <vt:lpstr>Основными показателями движения и текучести рабочей силы являются следующие.</vt:lpstr>
      <vt:lpstr>Основными показателями движения и текучести рабочей силы являются следующие.</vt:lpstr>
      <vt:lpstr>В статистике различают продолжительность рабочего дня:</vt:lpstr>
      <vt:lpstr>Презентация PowerPoint</vt:lpstr>
      <vt:lpstr>Оценка степени рационального использования рабочего времени  в человеко-днях  характеризуется на основе баланса календарного фонда времени отчётного периода, составными частями которого являются:</vt:lpstr>
      <vt:lpstr>Презентация PowerPoint</vt:lpstr>
      <vt:lpstr>Для  производительности труда работников, занятых в основных хозяйствах железных дорог применяются показатели:</vt:lpstr>
      <vt:lpstr>Рост производительности труда на железнодорожном транспорте  возможен за  счёт следующих факторов: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Трудовые ресурсы железнодорожной отрасли</dc:title>
  <dc:creator>Учетная запись Майкрософт</dc:creator>
  <cp:lastModifiedBy>Серикова Олеся Юрьевна</cp:lastModifiedBy>
  <cp:revision>9</cp:revision>
  <dcterms:created xsi:type="dcterms:W3CDTF">2024-01-26T18:40:27Z</dcterms:created>
  <dcterms:modified xsi:type="dcterms:W3CDTF">2024-01-28T07:49:39Z</dcterms:modified>
</cp:coreProperties>
</file>