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3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5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1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7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44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B43C70-0A64-4E67-910C-ED9B7B7608B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6712C3-31FE-4CBA-BFB8-304864CA161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45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Интеграция ФОС 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42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1</a:t>
            </a:r>
            <a:endParaRPr lang="ru-RU" sz="8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5257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!!!!!!!!!   Ваш ФОС должен содержать</a:t>
            </a:r>
            <a:endParaRPr lang="ru-RU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Исходный материал</a:t>
            </a:r>
            <a:endParaRPr lang="ru-RU" sz="44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467" y="1791100"/>
            <a:ext cx="7727533" cy="385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4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2</a:t>
            </a:r>
            <a:endParaRPr lang="ru-RU" sz="8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00600" y="731520"/>
            <a:ext cx="7391400" cy="5257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!!!!!!!!!   Наличие ЭУК</a:t>
            </a:r>
            <a:endParaRPr lang="ru-RU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Исходный материал</a:t>
            </a:r>
            <a:endParaRPr lang="ru-RU" sz="4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889" y="1576937"/>
            <a:ext cx="7201409" cy="3732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042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3</a:t>
            </a:r>
            <a:endParaRPr lang="ru-RU" sz="80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Вариант 1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571913" cy="33791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Разработка структуры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Банка вопросов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675" y="1524800"/>
            <a:ext cx="7425652" cy="3524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906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3</a:t>
            </a:r>
            <a:endParaRPr lang="ru-RU" sz="80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319335" y="297180"/>
            <a:ext cx="7127189" cy="6560820"/>
          </a:xfrm>
        </p:spPr>
        <p:txBody>
          <a:bodyPr/>
          <a:lstStyle/>
          <a:p>
            <a:r>
              <a:rPr lang="ru-RU" b="1" dirty="0" smtClean="0"/>
              <a:t>Вариант </a:t>
            </a:r>
            <a:r>
              <a:rPr lang="ru-RU" b="1" dirty="0" smtClean="0"/>
              <a:t>2_Название теста Указывать обязательно</a:t>
            </a:r>
          </a:p>
          <a:p>
            <a:endParaRPr lang="ru-RU" b="1" dirty="0"/>
          </a:p>
          <a:p>
            <a:r>
              <a:rPr lang="ru-RU" b="1" dirty="0" smtClean="0"/>
              <a:t>Например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Делаем ТАК!!! 1  </a:t>
            </a:r>
            <a:r>
              <a:rPr lang="ru-RU" b="1" dirty="0" smtClean="0">
                <a:solidFill>
                  <a:srgbClr val="FF0000"/>
                </a:solidFill>
              </a:rPr>
              <a:t>З тема 1 Наименование темы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571913" cy="33791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Разработка структуры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Банка вопросов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938" y="2324558"/>
            <a:ext cx="3602770" cy="4374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043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4</a:t>
            </a:r>
            <a:endParaRPr lang="ru-RU" sz="80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571913" cy="33791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Наполнение Банка вопросов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188" y="1016962"/>
            <a:ext cx="7925686" cy="49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3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4</a:t>
            </a:r>
            <a:endParaRPr lang="ru-RU" sz="80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571913" cy="33791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Наполнение Банка вопросов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0600" y="731520"/>
            <a:ext cx="7150768" cy="5257800"/>
          </a:xfrm>
        </p:spPr>
        <p:txBody>
          <a:bodyPr/>
          <a:lstStyle/>
          <a:p>
            <a:r>
              <a:rPr lang="ru-RU" sz="3600" b="1" u="sng" dirty="0" smtClean="0"/>
              <a:t>Дополнительно можно учесть  </a:t>
            </a:r>
          </a:p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уровень сложности  вопроса;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прописать компетенцию в названии вопроса;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прописать содержательный элемент в названии вопроса.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796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Шаг 5</a:t>
            </a:r>
            <a:endParaRPr lang="ru-RU" sz="80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28337" y="2926080"/>
            <a:ext cx="3900775" cy="337912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Создание теста и его вариативность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63" y="109440"/>
            <a:ext cx="3879646" cy="32558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505" y="2546521"/>
            <a:ext cx="6897495" cy="3770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397235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78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Ретро</vt:lpstr>
      <vt:lpstr>Интеграция ФОС и Moodle</vt:lpstr>
      <vt:lpstr>Шаг 1</vt:lpstr>
      <vt:lpstr>Шаг 2</vt:lpstr>
      <vt:lpstr>Шаг 3</vt:lpstr>
      <vt:lpstr>Шаг 3</vt:lpstr>
      <vt:lpstr>Шаг 4</vt:lpstr>
      <vt:lpstr>Шаг 4</vt:lpstr>
      <vt:lpstr>Шаг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ФОС и Moodle</dc:title>
  <dc:creator>Альбина Сергеевна Данилова</dc:creator>
  <cp:lastModifiedBy>Альбина Сергеевна Данилова</cp:lastModifiedBy>
  <cp:revision>6</cp:revision>
  <dcterms:created xsi:type="dcterms:W3CDTF">2023-02-28T03:34:08Z</dcterms:created>
  <dcterms:modified xsi:type="dcterms:W3CDTF">2023-02-28T06:49:10Z</dcterms:modified>
</cp:coreProperties>
</file>