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3C70-0A64-4E67-910C-ED9B7B7608B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12C3-31FE-4CBA-BFB8-304864CA161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339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3C70-0A64-4E67-910C-ED9B7B7608B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12C3-31FE-4CBA-BFB8-304864CA1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05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3C70-0A64-4E67-910C-ED9B7B7608B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12C3-31FE-4CBA-BFB8-304864CA1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21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3C70-0A64-4E67-910C-ED9B7B7608B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12C3-31FE-4CBA-BFB8-304864CA1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677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3C70-0A64-4E67-910C-ED9B7B7608B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12C3-31FE-4CBA-BFB8-304864CA161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4443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3C70-0A64-4E67-910C-ED9B7B7608B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12C3-31FE-4CBA-BFB8-304864CA1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800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3C70-0A64-4E67-910C-ED9B7B7608B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12C3-31FE-4CBA-BFB8-304864CA1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195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3C70-0A64-4E67-910C-ED9B7B7608B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12C3-31FE-4CBA-BFB8-304864CA1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658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3C70-0A64-4E67-910C-ED9B7B7608B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12C3-31FE-4CBA-BFB8-304864CA1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7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2B43C70-0A64-4E67-910C-ED9B7B7608B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6712C3-31FE-4CBA-BFB8-304864CA1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092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3C70-0A64-4E67-910C-ED9B7B7608B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12C3-31FE-4CBA-BFB8-304864CA1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05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2B43C70-0A64-4E67-910C-ED9B7B7608B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56712C3-31FE-4CBA-BFB8-304864CA1615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6452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Интеграция ФОС и </a:t>
            </a:r>
            <a:r>
              <a:rPr lang="en-US" dirty="0" smtClean="0"/>
              <a:t>Moodle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Семинар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9427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000" b="1" dirty="0" smtClean="0"/>
              <a:t>Шаг 1</a:t>
            </a:r>
            <a:endParaRPr lang="ru-RU" sz="8000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800600" y="731520"/>
            <a:ext cx="7391400" cy="5257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!!!!!!!!!   Ваш ФОС должен содержать</a:t>
            </a:r>
            <a:endParaRPr lang="ru-RU" sz="3200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/>
              <a:t>Исходный материал</a:t>
            </a:r>
            <a:endParaRPr lang="ru-RU" sz="44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4467" y="1791100"/>
            <a:ext cx="7727533" cy="3857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949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000" b="1" dirty="0" smtClean="0"/>
              <a:t>Шаг 2</a:t>
            </a:r>
            <a:endParaRPr lang="ru-RU" sz="8000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800600" y="731520"/>
            <a:ext cx="7391400" cy="5257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!!!!!!!!!   Наличие ЭУК</a:t>
            </a:r>
            <a:endParaRPr lang="ru-RU" sz="3200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/>
              <a:t>Исходный материал</a:t>
            </a:r>
            <a:endParaRPr lang="ru-RU" sz="4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5889" y="1576937"/>
            <a:ext cx="7201409" cy="37329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70428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000" b="1" dirty="0" smtClean="0"/>
              <a:t>Шаг 3</a:t>
            </a:r>
            <a:endParaRPr lang="ru-RU" sz="8000" b="1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Вариант 1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199" y="2926080"/>
            <a:ext cx="3571913" cy="3379124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/>
              <a:t>Разработка структуры </a:t>
            </a: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Банка вопросов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9675" y="1524800"/>
            <a:ext cx="7425652" cy="3524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89061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000" b="1" dirty="0" smtClean="0"/>
              <a:t>Шаг 3</a:t>
            </a:r>
            <a:endParaRPr lang="ru-RU" sz="8000" b="1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319335" y="297180"/>
            <a:ext cx="7127189" cy="6560820"/>
          </a:xfrm>
        </p:spPr>
        <p:txBody>
          <a:bodyPr/>
          <a:lstStyle/>
          <a:p>
            <a:r>
              <a:rPr lang="ru-RU" b="1" dirty="0" smtClean="0"/>
              <a:t>Вариант </a:t>
            </a:r>
            <a:r>
              <a:rPr lang="ru-RU" b="1" dirty="0" smtClean="0"/>
              <a:t>2_Название теста Указывать обязательно</a:t>
            </a:r>
          </a:p>
          <a:p>
            <a:endParaRPr lang="ru-RU" b="1" dirty="0"/>
          </a:p>
          <a:p>
            <a:r>
              <a:rPr lang="ru-RU" b="1" dirty="0" smtClean="0"/>
              <a:t>Например 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200" b="1" dirty="0" smtClean="0">
                <a:solidFill>
                  <a:srgbClr val="FF0000"/>
                </a:solidFill>
              </a:rPr>
              <a:t>Делаем ТАК!!! 1  </a:t>
            </a:r>
            <a:r>
              <a:rPr lang="ru-RU" b="1" dirty="0" smtClean="0">
                <a:solidFill>
                  <a:srgbClr val="FF0000"/>
                </a:solidFill>
              </a:rPr>
              <a:t>З тема 1 Наименование темы</a:t>
            </a:r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199" y="2926080"/>
            <a:ext cx="3571913" cy="3379124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/>
              <a:t>Разработка структуры </a:t>
            </a: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Банка вопросов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3938" y="2324558"/>
            <a:ext cx="3602770" cy="43741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40438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000" b="1" dirty="0" smtClean="0"/>
              <a:t>Шаг 4</a:t>
            </a:r>
            <a:endParaRPr lang="ru-RU" sz="8000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199" y="2926080"/>
            <a:ext cx="3571913" cy="3379124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/>
              <a:t>Наполнение Банка вопросов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8188" y="1016962"/>
            <a:ext cx="7925686" cy="499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734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000" b="1" dirty="0" smtClean="0"/>
              <a:t>Шаг 4</a:t>
            </a:r>
            <a:endParaRPr lang="ru-RU" sz="8000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199" y="2926080"/>
            <a:ext cx="3571913" cy="3379124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/>
              <a:t>Наполнение Банка вопросов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00600" y="731520"/>
            <a:ext cx="7150768" cy="5257800"/>
          </a:xfrm>
        </p:spPr>
        <p:txBody>
          <a:bodyPr/>
          <a:lstStyle/>
          <a:p>
            <a:r>
              <a:rPr lang="ru-RU" sz="3600" b="1" u="sng" dirty="0" smtClean="0"/>
              <a:t>Дополнительно можно учесть  </a:t>
            </a:r>
          </a:p>
          <a:p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/>
              <a:t>уровень сложности  вопроса;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/>
              <a:t>прописать компетенцию в названии вопроса;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/>
              <a:t>прописать содержательный элемент в названии вопроса.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07965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000" b="1" dirty="0" smtClean="0"/>
              <a:t>Шаг 5</a:t>
            </a:r>
            <a:endParaRPr lang="ru-RU" sz="8000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28337" y="2926080"/>
            <a:ext cx="3900775" cy="3379124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/>
              <a:t>Создание теста и его вариативность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7163" y="109440"/>
            <a:ext cx="3879646" cy="32558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4505" y="2546521"/>
            <a:ext cx="6897495" cy="37702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23972359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50</TotalTime>
  <Words>78</Words>
  <Application>Microsoft Office PowerPoint</Application>
  <PresentationFormat>Широкоэкранный</PresentationFormat>
  <Paragraphs>28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Ретро</vt:lpstr>
      <vt:lpstr>Интеграция ФОС и Moodle</vt:lpstr>
      <vt:lpstr>Шаг 1</vt:lpstr>
      <vt:lpstr>Шаг 2</vt:lpstr>
      <vt:lpstr>Шаг 3</vt:lpstr>
      <vt:lpstr>Шаг 3</vt:lpstr>
      <vt:lpstr>Шаг 4</vt:lpstr>
      <vt:lpstr>Шаг 4</vt:lpstr>
      <vt:lpstr>Шаг 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Интеграция ФОС и Moodle</dc:title>
  <dc:creator>Альбина Сергеевна Данилова</dc:creator>
  <cp:lastModifiedBy>Альбина Сергеевна Данилова</cp:lastModifiedBy>
  <cp:revision>6</cp:revision>
  <dcterms:created xsi:type="dcterms:W3CDTF">2023-02-28T03:34:08Z</dcterms:created>
  <dcterms:modified xsi:type="dcterms:W3CDTF">2023-02-28T06:49:10Z</dcterms:modified>
</cp:coreProperties>
</file>