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93" r:id="rId3"/>
    <p:sldId id="292" r:id="rId4"/>
    <p:sldId id="299" r:id="rId5"/>
    <p:sldId id="300" r:id="rId6"/>
    <p:sldId id="306" r:id="rId7"/>
    <p:sldId id="301" r:id="rId8"/>
    <p:sldId id="305" r:id="rId9"/>
    <p:sldId id="303" r:id="rId1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982"/>
    <a:srgbClr val="11948E"/>
    <a:srgbClr val="18D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B726B-9CDC-4DD3-8AF3-89D9609F37C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18293B4-F3D4-44AD-87DC-1ED5F35E9C99}">
      <dgm:prSet phldrT="[Текст]"/>
      <dgm:spPr/>
      <dgm:t>
        <a:bodyPr/>
        <a:lstStyle/>
        <a:p>
          <a:r>
            <a:rPr lang="ru-RU" dirty="0"/>
            <a:t>12 000 автошкол России</a:t>
          </a:r>
        </a:p>
      </dgm:t>
    </dgm:pt>
    <dgm:pt modelId="{1A7F21B2-BA06-41B0-BF65-0EFF038F614E}" type="parTrans" cxnId="{F1B3E805-4891-4EAF-9F6E-5787338CDAF8}">
      <dgm:prSet/>
      <dgm:spPr/>
      <dgm:t>
        <a:bodyPr/>
        <a:lstStyle/>
        <a:p>
          <a:endParaRPr lang="ru-RU"/>
        </a:p>
      </dgm:t>
    </dgm:pt>
    <dgm:pt modelId="{DE92E1C8-C5B7-4532-8F9A-EF11C9DBD07D}" type="sibTrans" cxnId="{F1B3E805-4891-4EAF-9F6E-5787338CDAF8}">
      <dgm:prSet/>
      <dgm:spPr/>
      <dgm:t>
        <a:bodyPr/>
        <a:lstStyle/>
        <a:p>
          <a:endParaRPr lang="ru-RU"/>
        </a:p>
      </dgm:t>
    </dgm:pt>
    <dgm:pt modelId="{2DEFFE70-2ACF-437C-A9B8-496F77C4094A}">
      <dgm:prSet phldrT="[Текст]"/>
      <dgm:spPr/>
      <dgm:t>
        <a:bodyPr/>
        <a:lstStyle/>
        <a:p>
          <a:r>
            <a:rPr lang="ru-RU" dirty="0"/>
            <a:t>2 600 000 курсантов ежегодно</a:t>
          </a:r>
        </a:p>
      </dgm:t>
    </dgm:pt>
    <dgm:pt modelId="{8F90995C-7A14-408E-943C-1C19C8E86683}" type="parTrans" cxnId="{8536F5B2-B942-4380-ADDA-0D52B092CA65}">
      <dgm:prSet/>
      <dgm:spPr/>
      <dgm:t>
        <a:bodyPr/>
        <a:lstStyle/>
        <a:p>
          <a:endParaRPr lang="ru-RU"/>
        </a:p>
      </dgm:t>
    </dgm:pt>
    <dgm:pt modelId="{D20084C4-9183-4B6B-976F-57074CBAAE4C}" type="sibTrans" cxnId="{8536F5B2-B942-4380-ADDA-0D52B092CA65}">
      <dgm:prSet/>
      <dgm:spPr/>
      <dgm:t>
        <a:bodyPr/>
        <a:lstStyle/>
        <a:p>
          <a:endParaRPr lang="ru-RU"/>
        </a:p>
      </dgm:t>
    </dgm:pt>
    <dgm:pt modelId="{41BF41A6-C3C3-4FBD-AA50-D47F3E55A6A6}" type="pres">
      <dgm:prSet presAssocID="{FB3B726B-9CDC-4DD3-8AF3-89D9609F37C5}" presName="composite" presStyleCnt="0">
        <dgm:presLayoutVars>
          <dgm:chMax val="5"/>
          <dgm:dir/>
          <dgm:resizeHandles val="exact"/>
        </dgm:presLayoutVars>
      </dgm:prSet>
      <dgm:spPr/>
    </dgm:pt>
    <dgm:pt modelId="{C86882B5-092B-406D-8E8A-7E9CA18758E8}" type="pres">
      <dgm:prSet presAssocID="{A18293B4-F3D4-44AD-87DC-1ED5F35E9C99}" presName="circle1" presStyleLbl="lnNode1" presStyleIdx="0" presStyleCnt="2"/>
      <dgm:spPr>
        <a:solidFill>
          <a:srgbClr val="11948E"/>
        </a:solidFill>
      </dgm:spPr>
    </dgm:pt>
    <dgm:pt modelId="{C685F377-6FD6-4AAE-96FA-A2E065779BE4}" type="pres">
      <dgm:prSet presAssocID="{A18293B4-F3D4-44AD-87DC-1ED5F35E9C99}" presName="text1" presStyleLbl="revTx" presStyleIdx="0" presStyleCnt="2">
        <dgm:presLayoutVars>
          <dgm:bulletEnabled val="1"/>
        </dgm:presLayoutVars>
      </dgm:prSet>
      <dgm:spPr/>
    </dgm:pt>
    <dgm:pt modelId="{3CE5AEA9-EC31-4C4D-8616-247543132FB6}" type="pres">
      <dgm:prSet presAssocID="{A18293B4-F3D4-44AD-87DC-1ED5F35E9C99}" presName="line1" presStyleLbl="callout" presStyleIdx="0" presStyleCnt="4"/>
      <dgm:spPr>
        <a:ln>
          <a:solidFill>
            <a:srgbClr val="278982"/>
          </a:solidFill>
        </a:ln>
      </dgm:spPr>
    </dgm:pt>
    <dgm:pt modelId="{845AE736-B83E-4489-9876-83A838E4564C}" type="pres">
      <dgm:prSet presAssocID="{A18293B4-F3D4-44AD-87DC-1ED5F35E9C99}" presName="d1" presStyleLbl="callout" presStyleIdx="1" presStyleCnt="4"/>
      <dgm:spPr>
        <a:ln>
          <a:solidFill>
            <a:srgbClr val="278982"/>
          </a:solidFill>
        </a:ln>
      </dgm:spPr>
    </dgm:pt>
    <dgm:pt modelId="{B8869F7A-16F9-47F7-AC82-2961A798BBB0}" type="pres">
      <dgm:prSet presAssocID="{2DEFFE70-2ACF-437C-A9B8-496F77C4094A}" presName="circle2" presStyleLbl="lnNode1" presStyleIdx="1" presStyleCnt="2"/>
      <dgm:spPr>
        <a:solidFill>
          <a:srgbClr val="18D2C9"/>
        </a:solidFill>
        <a:ln>
          <a:solidFill>
            <a:srgbClr val="11948E"/>
          </a:solidFill>
        </a:ln>
      </dgm:spPr>
    </dgm:pt>
    <dgm:pt modelId="{CEF74D87-66AA-426C-A8EB-1D18FABC9B31}" type="pres">
      <dgm:prSet presAssocID="{2DEFFE70-2ACF-437C-A9B8-496F77C4094A}" presName="text2" presStyleLbl="revTx" presStyleIdx="1" presStyleCnt="2">
        <dgm:presLayoutVars>
          <dgm:bulletEnabled val="1"/>
        </dgm:presLayoutVars>
      </dgm:prSet>
      <dgm:spPr/>
    </dgm:pt>
    <dgm:pt modelId="{743ED0D2-73B8-48AB-B986-C3BFE969FE6E}" type="pres">
      <dgm:prSet presAssocID="{2DEFFE70-2ACF-437C-A9B8-496F77C4094A}" presName="line2" presStyleLbl="callout" presStyleIdx="2" presStyleCnt="4"/>
      <dgm:spPr>
        <a:ln>
          <a:solidFill>
            <a:srgbClr val="278982"/>
          </a:solidFill>
        </a:ln>
      </dgm:spPr>
    </dgm:pt>
    <dgm:pt modelId="{FA62E60D-FF00-47E6-814C-255CFF577306}" type="pres">
      <dgm:prSet presAssocID="{2DEFFE70-2ACF-437C-A9B8-496F77C4094A}" presName="d2" presStyleLbl="callout" presStyleIdx="3" presStyleCnt="4"/>
      <dgm:spPr>
        <a:ln>
          <a:solidFill>
            <a:srgbClr val="278982"/>
          </a:solidFill>
        </a:ln>
      </dgm:spPr>
    </dgm:pt>
  </dgm:ptLst>
  <dgm:cxnLst>
    <dgm:cxn modelId="{F1B3E805-4891-4EAF-9F6E-5787338CDAF8}" srcId="{FB3B726B-9CDC-4DD3-8AF3-89D9609F37C5}" destId="{A18293B4-F3D4-44AD-87DC-1ED5F35E9C99}" srcOrd="0" destOrd="0" parTransId="{1A7F21B2-BA06-41B0-BF65-0EFF038F614E}" sibTransId="{DE92E1C8-C5B7-4532-8F9A-EF11C9DBD07D}"/>
    <dgm:cxn modelId="{98AFB552-CF91-4F8D-A8F6-D843B34905C7}" type="presOf" srcId="{FB3B726B-9CDC-4DD3-8AF3-89D9609F37C5}" destId="{41BF41A6-C3C3-4FBD-AA50-D47F3E55A6A6}" srcOrd="0" destOrd="0" presId="urn:microsoft.com/office/officeart/2005/8/layout/target1"/>
    <dgm:cxn modelId="{288C8379-641E-417B-8F13-8C24F289B974}" type="presOf" srcId="{2DEFFE70-2ACF-437C-A9B8-496F77C4094A}" destId="{CEF74D87-66AA-426C-A8EB-1D18FABC9B31}" srcOrd="0" destOrd="0" presId="urn:microsoft.com/office/officeart/2005/8/layout/target1"/>
    <dgm:cxn modelId="{AB6F6A81-EF56-4473-95AB-037A976D0DD4}" type="presOf" srcId="{A18293B4-F3D4-44AD-87DC-1ED5F35E9C99}" destId="{C685F377-6FD6-4AAE-96FA-A2E065779BE4}" srcOrd="0" destOrd="0" presId="urn:microsoft.com/office/officeart/2005/8/layout/target1"/>
    <dgm:cxn modelId="{8536F5B2-B942-4380-ADDA-0D52B092CA65}" srcId="{FB3B726B-9CDC-4DD3-8AF3-89D9609F37C5}" destId="{2DEFFE70-2ACF-437C-A9B8-496F77C4094A}" srcOrd="1" destOrd="0" parTransId="{8F90995C-7A14-408E-943C-1C19C8E86683}" sibTransId="{D20084C4-9183-4B6B-976F-57074CBAAE4C}"/>
    <dgm:cxn modelId="{793771AE-A2D9-4F77-BC4C-4D76CA697226}" type="presParOf" srcId="{41BF41A6-C3C3-4FBD-AA50-D47F3E55A6A6}" destId="{C86882B5-092B-406D-8E8A-7E9CA18758E8}" srcOrd="0" destOrd="0" presId="urn:microsoft.com/office/officeart/2005/8/layout/target1"/>
    <dgm:cxn modelId="{116D7B95-82A2-4D2D-9A0E-B1539B527BFD}" type="presParOf" srcId="{41BF41A6-C3C3-4FBD-AA50-D47F3E55A6A6}" destId="{C685F377-6FD6-4AAE-96FA-A2E065779BE4}" srcOrd="1" destOrd="0" presId="urn:microsoft.com/office/officeart/2005/8/layout/target1"/>
    <dgm:cxn modelId="{0E758CDD-E555-4E41-9BC3-87906F32B961}" type="presParOf" srcId="{41BF41A6-C3C3-4FBD-AA50-D47F3E55A6A6}" destId="{3CE5AEA9-EC31-4C4D-8616-247543132FB6}" srcOrd="2" destOrd="0" presId="urn:microsoft.com/office/officeart/2005/8/layout/target1"/>
    <dgm:cxn modelId="{90E190BC-A4CA-4328-A836-3AE095D5ACFB}" type="presParOf" srcId="{41BF41A6-C3C3-4FBD-AA50-D47F3E55A6A6}" destId="{845AE736-B83E-4489-9876-83A838E4564C}" srcOrd="3" destOrd="0" presId="urn:microsoft.com/office/officeart/2005/8/layout/target1"/>
    <dgm:cxn modelId="{C1F83B62-D04D-4847-A006-9F8B96952B40}" type="presParOf" srcId="{41BF41A6-C3C3-4FBD-AA50-D47F3E55A6A6}" destId="{B8869F7A-16F9-47F7-AC82-2961A798BBB0}" srcOrd="4" destOrd="0" presId="urn:microsoft.com/office/officeart/2005/8/layout/target1"/>
    <dgm:cxn modelId="{4B3BE0C0-3B19-46DC-BF18-439A9311FC4B}" type="presParOf" srcId="{41BF41A6-C3C3-4FBD-AA50-D47F3E55A6A6}" destId="{CEF74D87-66AA-426C-A8EB-1D18FABC9B31}" srcOrd="5" destOrd="0" presId="urn:microsoft.com/office/officeart/2005/8/layout/target1"/>
    <dgm:cxn modelId="{494566E1-1F46-49AD-B1E0-12529D9AE717}" type="presParOf" srcId="{41BF41A6-C3C3-4FBD-AA50-D47F3E55A6A6}" destId="{743ED0D2-73B8-48AB-B986-C3BFE969FE6E}" srcOrd="6" destOrd="0" presId="urn:microsoft.com/office/officeart/2005/8/layout/target1"/>
    <dgm:cxn modelId="{0BE4342D-7BEF-4E2C-964C-FA017220591B}" type="presParOf" srcId="{41BF41A6-C3C3-4FBD-AA50-D47F3E55A6A6}" destId="{FA62E60D-FF00-47E6-814C-255CFF577306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23A17-A095-4126-A3E6-25099906328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250C4393-CEF7-4311-BBCE-DCBB7828E37E}">
      <dgm:prSet phldrT="[Текст]"/>
      <dgm:spPr>
        <a:solidFill>
          <a:srgbClr val="2FA39B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Доработка приложения для автошкол</a:t>
          </a:r>
        </a:p>
      </dgm:t>
    </dgm:pt>
    <dgm:pt modelId="{70EAF402-5FC3-4C0B-92CD-DDD7B939518F}" type="parTrans" cxnId="{BC8ACFF9-A74B-4BE7-8465-BA21A1345750}">
      <dgm:prSet/>
      <dgm:spPr/>
      <dgm:t>
        <a:bodyPr/>
        <a:lstStyle/>
        <a:p>
          <a:endParaRPr lang="ru-RU"/>
        </a:p>
      </dgm:t>
    </dgm:pt>
    <dgm:pt modelId="{96AAB741-7F1A-45C0-8FBA-B0F487FA35BC}" type="sibTrans" cxnId="{BC8ACFF9-A74B-4BE7-8465-BA21A1345750}">
      <dgm:prSet/>
      <dgm:spPr/>
      <dgm:t>
        <a:bodyPr/>
        <a:lstStyle/>
        <a:p>
          <a:endParaRPr lang="ru-RU"/>
        </a:p>
      </dgm:t>
    </dgm:pt>
    <dgm:pt modelId="{F55CE96D-BD8B-4736-A9E0-617989491982}">
      <dgm:prSet phldrT="[Текст]"/>
      <dgm:spPr>
        <a:solidFill>
          <a:srgbClr val="2FA39B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Разработка приложения для курсантов</a:t>
          </a:r>
        </a:p>
      </dgm:t>
    </dgm:pt>
    <dgm:pt modelId="{EB317BF0-3E11-42BA-A02A-0E8380D85DFD}" type="parTrans" cxnId="{65B4DBDA-C15C-4816-8C7C-C7CC0ABF21AD}">
      <dgm:prSet/>
      <dgm:spPr/>
      <dgm:t>
        <a:bodyPr/>
        <a:lstStyle/>
        <a:p>
          <a:endParaRPr lang="ru-RU"/>
        </a:p>
      </dgm:t>
    </dgm:pt>
    <dgm:pt modelId="{627C3B5C-6CD5-4B09-BA45-61B2B77C2EDF}" type="sibTrans" cxnId="{65B4DBDA-C15C-4816-8C7C-C7CC0ABF21AD}">
      <dgm:prSet/>
      <dgm:spPr/>
      <dgm:t>
        <a:bodyPr/>
        <a:lstStyle/>
        <a:p>
          <a:endParaRPr lang="ru-RU"/>
        </a:p>
      </dgm:t>
    </dgm:pt>
    <dgm:pt modelId="{368E70B6-E501-4540-BED6-BDA7E84EE53C}">
      <dgm:prSet phldrT="[Текст]"/>
      <dgm:spPr>
        <a:solidFill>
          <a:srgbClr val="2FA39B"/>
        </a:solidFill>
      </dgm:spPr>
      <dgm:t>
        <a:bodyPr/>
        <a:lstStyle/>
        <a:p>
          <a:r>
            <a:rPr lang="ru-RU" dirty="0"/>
            <a:t>Реклама и масштабирование</a:t>
          </a:r>
        </a:p>
      </dgm:t>
    </dgm:pt>
    <dgm:pt modelId="{FDD5AB18-7D68-4715-879C-FFC6840E0F0D}" type="parTrans" cxnId="{D42A0EC1-23B2-4507-9794-B5047FB3CD0D}">
      <dgm:prSet/>
      <dgm:spPr/>
      <dgm:t>
        <a:bodyPr/>
        <a:lstStyle/>
        <a:p>
          <a:endParaRPr lang="ru-RU"/>
        </a:p>
      </dgm:t>
    </dgm:pt>
    <dgm:pt modelId="{972D3BFF-91AD-4BB8-B47B-3F9B0E04ABDB}" type="sibTrans" cxnId="{D42A0EC1-23B2-4507-9794-B5047FB3CD0D}">
      <dgm:prSet/>
      <dgm:spPr/>
      <dgm:t>
        <a:bodyPr/>
        <a:lstStyle/>
        <a:p>
          <a:endParaRPr lang="ru-RU"/>
        </a:p>
      </dgm:t>
    </dgm:pt>
    <dgm:pt modelId="{E639AC51-EDDD-4BD3-9EE2-7EACE0B18ABE}">
      <dgm:prSet phldrT="[Текст]"/>
      <dgm:spPr>
        <a:solidFill>
          <a:srgbClr val="2FA39B"/>
        </a:solidFill>
      </dgm:spPr>
      <dgm:t>
        <a:bodyPr/>
        <a:lstStyle/>
        <a:p>
          <a:r>
            <a:rPr lang="ru-RU" dirty="0"/>
            <a:t>Монополия на рынке обучения ПДД</a:t>
          </a:r>
        </a:p>
      </dgm:t>
    </dgm:pt>
    <dgm:pt modelId="{408C7123-2934-4130-866F-00A9B1B3352B}" type="parTrans" cxnId="{FBC6A8A7-8884-481B-9109-509D1B589377}">
      <dgm:prSet/>
      <dgm:spPr/>
      <dgm:t>
        <a:bodyPr/>
        <a:lstStyle/>
        <a:p>
          <a:endParaRPr lang="ru-RU"/>
        </a:p>
      </dgm:t>
    </dgm:pt>
    <dgm:pt modelId="{8585BF05-1172-4C04-9BAD-2D33DC1C4777}" type="sibTrans" cxnId="{FBC6A8A7-8884-481B-9109-509D1B589377}">
      <dgm:prSet/>
      <dgm:spPr/>
      <dgm:t>
        <a:bodyPr/>
        <a:lstStyle/>
        <a:p>
          <a:endParaRPr lang="ru-RU"/>
        </a:p>
      </dgm:t>
    </dgm:pt>
    <dgm:pt modelId="{F3E958CC-70D3-496E-9E7A-B68A4FF866DC}" type="pres">
      <dgm:prSet presAssocID="{CAD23A17-A095-4126-A3E6-250999063286}" presName="Name0" presStyleCnt="0">
        <dgm:presLayoutVars>
          <dgm:dir/>
          <dgm:animLvl val="lvl"/>
          <dgm:resizeHandles val="exact"/>
        </dgm:presLayoutVars>
      </dgm:prSet>
      <dgm:spPr/>
    </dgm:pt>
    <dgm:pt modelId="{79B75DDF-EF8B-4942-A248-489C9644937D}" type="pres">
      <dgm:prSet presAssocID="{250C4393-CEF7-4311-BBCE-DCBB7828E37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C343CB-EF70-41B1-A4B0-999F92457E2F}" type="pres">
      <dgm:prSet presAssocID="{96AAB741-7F1A-45C0-8FBA-B0F487FA35BC}" presName="parTxOnlySpace" presStyleCnt="0"/>
      <dgm:spPr/>
    </dgm:pt>
    <dgm:pt modelId="{763265CC-5DFA-4ACC-A29D-EFE3307E997B}" type="pres">
      <dgm:prSet presAssocID="{F55CE96D-BD8B-4736-A9E0-61798949198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CAAFC8-F9D9-464B-82A7-4F4062A536B5}" type="pres">
      <dgm:prSet presAssocID="{627C3B5C-6CD5-4B09-BA45-61B2B77C2EDF}" presName="parTxOnlySpace" presStyleCnt="0"/>
      <dgm:spPr/>
    </dgm:pt>
    <dgm:pt modelId="{AD569599-B881-46E5-9C74-BF744B8E3AFE}" type="pres">
      <dgm:prSet presAssocID="{368E70B6-E501-4540-BED6-BDA7E84EE53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65209E4-AF2E-4BEB-A818-ED6585F2D12A}" type="pres">
      <dgm:prSet presAssocID="{972D3BFF-91AD-4BB8-B47B-3F9B0E04ABDB}" presName="parTxOnlySpace" presStyleCnt="0"/>
      <dgm:spPr/>
    </dgm:pt>
    <dgm:pt modelId="{61ACE630-94D6-4631-8FE5-DC33DEBB4E7A}" type="pres">
      <dgm:prSet presAssocID="{E639AC51-EDDD-4BD3-9EE2-7EACE0B18A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D4DBE3F-2656-40DF-98A6-F3D1E09A217A}" type="presOf" srcId="{F55CE96D-BD8B-4736-A9E0-617989491982}" destId="{763265CC-5DFA-4ACC-A29D-EFE3307E997B}" srcOrd="0" destOrd="0" presId="urn:microsoft.com/office/officeart/2005/8/layout/chevron1"/>
    <dgm:cxn modelId="{E4A9C841-E716-4C51-A23A-2207559D7DBF}" type="presOf" srcId="{CAD23A17-A095-4126-A3E6-250999063286}" destId="{F3E958CC-70D3-496E-9E7A-B68A4FF866DC}" srcOrd="0" destOrd="0" presId="urn:microsoft.com/office/officeart/2005/8/layout/chevron1"/>
    <dgm:cxn modelId="{8C427145-A52E-4830-871A-068D01C88988}" type="presOf" srcId="{250C4393-CEF7-4311-BBCE-DCBB7828E37E}" destId="{79B75DDF-EF8B-4942-A248-489C9644937D}" srcOrd="0" destOrd="0" presId="urn:microsoft.com/office/officeart/2005/8/layout/chevron1"/>
    <dgm:cxn modelId="{E372DB82-9D7D-4335-9BAD-72F025F9F1F4}" type="presOf" srcId="{E639AC51-EDDD-4BD3-9EE2-7EACE0B18ABE}" destId="{61ACE630-94D6-4631-8FE5-DC33DEBB4E7A}" srcOrd="0" destOrd="0" presId="urn:microsoft.com/office/officeart/2005/8/layout/chevron1"/>
    <dgm:cxn modelId="{FBC6A8A7-8884-481B-9109-509D1B589377}" srcId="{CAD23A17-A095-4126-A3E6-250999063286}" destId="{E639AC51-EDDD-4BD3-9EE2-7EACE0B18ABE}" srcOrd="3" destOrd="0" parTransId="{408C7123-2934-4130-866F-00A9B1B3352B}" sibTransId="{8585BF05-1172-4C04-9BAD-2D33DC1C4777}"/>
    <dgm:cxn modelId="{3491B2A9-61EB-457A-AC4E-1DB849E77F0C}" type="presOf" srcId="{368E70B6-E501-4540-BED6-BDA7E84EE53C}" destId="{AD569599-B881-46E5-9C74-BF744B8E3AFE}" srcOrd="0" destOrd="0" presId="urn:microsoft.com/office/officeart/2005/8/layout/chevron1"/>
    <dgm:cxn modelId="{D42A0EC1-23B2-4507-9794-B5047FB3CD0D}" srcId="{CAD23A17-A095-4126-A3E6-250999063286}" destId="{368E70B6-E501-4540-BED6-BDA7E84EE53C}" srcOrd="2" destOrd="0" parTransId="{FDD5AB18-7D68-4715-879C-FFC6840E0F0D}" sibTransId="{972D3BFF-91AD-4BB8-B47B-3F9B0E04ABDB}"/>
    <dgm:cxn modelId="{65B4DBDA-C15C-4816-8C7C-C7CC0ABF21AD}" srcId="{CAD23A17-A095-4126-A3E6-250999063286}" destId="{F55CE96D-BD8B-4736-A9E0-617989491982}" srcOrd="1" destOrd="0" parTransId="{EB317BF0-3E11-42BA-A02A-0E8380D85DFD}" sibTransId="{627C3B5C-6CD5-4B09-BA45-61B2B77C2EDF}"/>
    <dgm:cxn modelId="{BC8ACFF9-A74B-4BE7-8465-BA21A1345750}" srcId="{CAD23A17-A095-4126-A3E6-250999063286}" destId="{250C4393-CEF7-4311-BBCE-DCBB7828E37E}" srcOrd="0" destOrd="0" parTransId="{70EAF402-5FC3-4C0B-92CD-DDD7B939518F}" sibTransId="{96AAB741-7F1A-45C0-8FBA-B0F487FA35BC}"/>
    <dgm:cxn modelId="{EBCC7ED4-1894-46E5-AC27-329FA202D5A1}" type="presParOf" srcId="{F3E958CC-70D3-496E-9E7A-B68A4FF866DC}" destId="{79B75DDF-EF8B-4942-A248-489C9644937D}" srcOrd="0" destOrd="0" presId="urn:microsoft.com/office/officeart/2005/8/layout/chevron1"/>
    <dgm:cxn modelId="{26D363DF-9277-401E-97D0-5E163CEE46D5}" type="presParOf" srcId="{F3E958CC-70D3-496E-9E7A-B68A4FF866DC}" destId="{7AC343CB-EF70-41B1-A4B0-999F92457E2F}" srcOrd="1" destOrd="0" presId="urn:microsoft.com/office/officeart/2005/8/layout/chevron1"/>
    <dgm:cxn modelId="{6D13A517-1452-4163-B1E5-D9BF6B16BFD2}" type="presParOf" srcId="{F3E958CC-70D3-496E-9E7A-B68A4FF866DC}" destId="{763265CC-5DFA-4ACC-A29D-EFE3307E997B}" srcOrd="2" destOrd="0" presId="urn:microsoft.com/office/officeart/2005/8/layout/chevron1"/>
    <dgm:cxn modelId="{06A184A5-770B-4854-9662-E43A81EA792B}" type="presParOf" srcId="{F3E958CC-70D3-496E-9E7A-B68A4FF866DC}" destId="{4DCAAFC8-F9D9-464B-82A7-4F4062A536B5}" srcOrd="3" destOrd="0" presId="urn:microsoft.com/office/officeart/2005/8/layout/chevron1"/>
    <dgm:cxn modelId="{88AF14E8-5AEF-4E7F-B94A-E4DF54A0D6AF}" type="presParOf" srcId="{F3E958CC-70D3-496E-9E7A-B68A4FF866DC}" destId="{AD569599-B881-46E5-9C74-BF744B8E3AFE}" srcOrd="4" destOrd="0" presId="urn:microsoft.com/office/officeart/2005/8/layout/chevron1"/>
    <dgm:cxn modelId="{C9D9066C-D9B3-4E87-B680-488BC1A8BDA5}" type="presParOf" srcId="{F3E958CC-70D3-496E-9E7A-B68A4FF866DC}" destId="{D65209E4-AF2E-4BEB-A818-ED6585F2D12A}" srcOrd="5" destOrd="0" presId="urn:microsoft.com/office/officeart/2005/8/layout/chevron1"/>
    <dgm:cxn modelId="{DECCD741-645E-40B2-9C94-4230678159CC}" type="presParOf" srcId="{F3E958CC-70D3-496E-9E7A-B68A4FF866DC}" destId="{61ACE630-94D6-4631-8FE5-DC33DEBB4E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F24B2-1ACF-4F2F-B46E-5CE278DB8E5A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277F5B90-338B-40A1-AFE9-FCF103AC2CE7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Сенькова И.С.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копирайтер </a:t>
          </a:r>
        </a:p>
      </dgm:t>
    </dgm:pt>
    <dgm:pt modelId="{1B499BF8-06BC-483D-8644-CF26E8A8C6B7}" type="parTrans" cxnId="{ACC7FED5-7389-4CBB-9665-5AF079EAE3E7}">
      <dgm:prSet/>
      <dgm:spPr/>
      <dgm:t>
        <a:bodyPr/>
        <a:lstStyle/>
        <a:p>
          <a:endParaRPr lang="ru-RU"/>
        </a:p>
      </dgm:t>
    </dgm:pt>
    <dgm:pt modelId="{CC800FB3-C3CD-4E68-9CB6-2E8A49795B32}" type="sibTrans" cxnId="{ACC7FED5-7389-4CBB-9665-5AF079EAE3E7}">
      <dgm:prSet/>
      <dgm:spPr/>
      <dgm:t>
        <a:bodyPr/>
        <a:lstStyle/>
        <a:p>
          <a:endParaRPr lang="ru-RU"/>
        </a:p>
      </dgm:t>
    </dgm:pt>
    <dgm:pt modelId="{39E2DB0A-8DBA-4B16-B098-16A68E4E71F6}" type="pres">
      <dgm:prSet presAssocID="{179F24B2-1ACF-4F2F-B46E-5CE278DB8E5A}" presName="Name0" presStyleCnt="0">
        <dgm:presLayoutVars>
          <dgm:dir/>
        </dgm:presLayoutVars>
      </dgm:prSet>
      <dgm:spPr/>
    </dgm:pt>
    <dgm:pt modelId="{866469DA-611E-409B-86B0-404F3A8428D5}" type="pres">
      <dgm:prSet presAssocID="{277F5B90-338B-40A1-AFE9-FCF103AC2CE7}" presName="composite" presStyleCnt="0"/>
      <dgm:spPr/>
    </dgm:pt>
    <dgm:pt modelId="{4D1DEF35-D379-49AD-9F30-C497FC57B5C2}" type="pres">
      <dgm:prSet presAssocID="{277F5B90-338B-40A1-AFE9-FCF103AC2CE7}" presName="rect2" presStyleLbl="revTx" presStyleIdx="0" presStyleCnt="1" custScaleY="175020" custLinFactNeighborY="-99652">
        <dgm:presLayoutVars>
          <dgm:bulletEnabled val="1"/>
        </dgm:presLayoutVars>
      </dgm:prSet>
      <dgm:spPr/>
    </dgm:pt>
    <dgm:pt modelId="{F483AA60-12CB-4420-8AF2-A904BC1793E3}" type="pres">
      <dgm:prSet presAssocID="{277F5B90-338B-40A1-AFE9-FCF103AC2CE7}" presName="rect1" presStyleLbl="alignImgPlace1" presStyleIdx="0" presStyleCnt="1" custScaleX="100067" custScaleY="111186" custLinFactNeighborX="-2553" custLinFactNeighborY="58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Изображение выглядит как человек, стена, мужч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0A0429C-B070-3947-FE12-7B2C5891CE0C}"/>
              </a:ext>
            </a:extLst>
          </dgm14:cNvPr>
        </a:ext>
      </dgm:extLst>
    </dgm:pt>
  </dgm:ptLst>
  <dgm:cxnLst>
    <dgm:cxn modelId="{36E994B4-268D-4713-A66A-5324649BDF93}" type="presOf" srcId="{179F24B2-1ACF-4F2F-B46E-5CE278DB8E5A}" destId="{39E2DB0A-8DBA-4B16-B098-16A68E4E71F6}" srcOrd="0" destOrd="0" presId="urn:microsoft.com/office/officeart/2008/layout/PictureGrid"/>
    <dgm:cxn modelId="{704964CD-2832-4B27-9504-03C582EC6218}" type="presOf" srcId="{277F5B90-338B-40A1-AFE9-FCF103AC2CE7}" destId="{4D1DEF35-D379-49AD-9F30-C497FC57B5C2}" srcOrd="0" destOrd="0" presId="urn:microsoft.com/office/officeart/2008/layout/PictureGrid"/>
    <dgm:cxn modelId="{ACC7FED5-7389-4CBB-9665-5AF079EAE3E7}" srcId="{179F24B2-1ACF-4F2F-B46E-5CE278DB8E5A}" destId="{277F5B90-338B-40A1-AFE9-FCF103AC2CE7}" srcOrd="0" destOrd="0" parTransId="{1B499BF8-06BC-483D-8644-CF26E8A8C6B7}" sibTransId="{CC800FB3-C3CD-4E68-9CB6-2E8A49795B32}"/>
    <dgm:cxn modelId="{B15B3FAB-50F1-42ED-8E84-09E33CF67791}" type="presParOf" srcId="{39E2DB0A-8DBA-4B16-B098-16A68E4E71F6}" destId="{866469DA-611E-409B-86B0-404F3A8428D5}" srcOrd="0" destOrd="0" presId="urn:microsoft.com/office/officeart/2008/layout/PictureGrid"/>
    <dgm:cxn modelId="{B17013E4-D5BE-461C-B9E5-5A71E9BC2C9C}" type="presParOf" srcId="{866469DA-611E-409B-86B0-404F3A8428D5}" destId="{4D1DEF35-D379-49AD-9F30-C497FC57B5C2}" srcOrd="0" destOrd="0" presId="urn:microsoft.com/office/officeart/2008/layout/PictureGrid"/>
    <dgm:cxn modelId="{5C814171-8122-4ACE-AA50-EC105D6D8D2E}" type="presParOf" srcId="{866469DA-611E-409B-86B0-404F3A8428D5}" destId="{F483AA60-12CB-4420-8AF2-A904BC1793E3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CA8184-7F9C-45F9-A7E0-B739E367AEDD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518261BF-E13C-4009-B964-874BEABB4C5E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Огородников В.К.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Звукорежиссер</a:t>
          </a:r>
        </a:p>
        <a:p>
          <a:endParaRPr lang="ru-RU" sz="900" dirty="0"/>
        </a:p>
      </dgm:t>
    </dgm:pt>
    <dgm:pt modelId="{6CCEF738-AA0A-4A68-BA3F-3168025A2E7D}" type="parTrans" cxnId="{3D2E8639-5BE5-484E-B078-9F62BADB6A62}">
      <dgm:prSet/>
      <dgm:spPr/>
      <dgm:t>
        <a:bodyPr/>
        <a:lstStyle/>
        <a:p>
          <a:endParaRPr lang="ru-RU"/>
        </a:p>
      </dgm:t>
    </dgm:pt>
    <dgm:pt modelId="{54159991-6EC8-4E6F-B481-853C7BA0C2A7}" type="sibTrans" cxnId="{3D2E8639-5BE5-484E-B078-9F62BADB6A62}">
      <dgm:prSet/>
      <dgm:spPr/>
      <dgm:t>
        <a:bodyPr/>
        <a:lstStyle/>
        <a:p>
          <a:endParaRPr lang="ru-RU"/>
        </a:p>
      </dgm:t>
    </dgm:pt>
    <dgm:pt modelId="{E3DEE359-6496-43E6-B332-64D1784D44CF}" type="pres">
      <dgm:prSet presAssocID="{4CCA8184-7F9C-45F9-A7E0-B739E367AEDD}" presName="Name0" presStyleCnt="0">
        <dgm:presLayoutVars>
          <dgm:dir/>
        </dgm:presLayoutVars>
      </dgm:prSet>
      <dgm:spPr/>
    </dgm:pt>
    <dgm:pt modelId="{8BF1BA54-AFC6-449D-920B-66B6897065F8}" type="pres">
      <dgm:prSet presAssocID="{518261BF-E13C-4009-B964-874BEABB4C5E}" presName="composite" presStyleCnt="0"/>
      <dgm:spPr/>
    </dgm:pt>
    <dgm:pt modelId="{4210E254-3BD5-4688-A874-3C52B455C072}" type="pres">
      <dgm:prSet presAssocID="{518261BF-E13C-4009-B964-874BEABB4C5E}" presName="rect2" presStyleLbl="revTx" presStyleIdx="0" presStyleCnt="1" custScaleY="205921">
        <dgm:presLayoutVars>
          <dgm:bulletEnabled val="1"/>
        </dgm:presLayoutVars>
      </dgm:prSet>
      <dgm:spPr/>
    </dgm:pt>
    <dgm:pt modelId="{A6D9E66C-370D-4007-AF59-DCDD986ADDFE}" type="pres">
      <dgm:prSet presAssocID="{518261BF-E13C-4009-B964-874BEABB4C5E}" presName="rect1" presStyleLbl="alignImgPlace1" presStyleIdx="0" presStyleCnt="1" custScaleY="111199" custLinFactNeighborX="1177" custLinFactNeighborY="24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Изображение выглядит как человек, мужчина, стен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B73B2F68-4F15-91C2-9967-FB903316C873}"/>
              </a:ext>
            </a:extLst>
          </dgm14:cNvPr>
        </a:ext>
      </dgm:extLst>
    </dgm:pt>
  </dgm:ptLst>
  <dgm:cxnLst>
    <dgm:cxn modelId="{8F92D021-C460-4D13-AC8D-1A868338AEC4}" type="presOf" srcId="{518261BF-E13C-4009-B964-874BEABB4C5E}" destId="{4210E254-3BD5-4688-A874-3C52B455C072}" srcOrd="0" destOrd="0" presId="urn:microsoft.com/office/officeart/2008/layout/PictureGrid"/>
    <dgm:cxn modelId="{3D2E8639-5BE5-484E-B078-9F62BADB6A62}" srcId="{4CCA8184-7F9C-45F9-A7E0-B739E367AEDD}" destId="{518261BF-E13C-4009-B964-874BEABB4C5E}" srcOrd="0" destOrd="0" parTransId="{6CCEF738-AA0A-4A68-BA3F-3168025A2E7D}" sibTransId="{54159991-6EC8-4E6F-B481-853C7BA0C2A7}"/>
    <dgm:cxn modelId="{C73AA6CD-63B2-46D0-AA77-FF4D8AB52702}" type="presOf" srcId="{4CCA8184-7F9C-45F9-A7E0-B739E367AEDD}" destId="{E3DEE359-6496-43E6-B332-64D1784D44CF}" srcOrd="0" destOrd="0" presId="urn:microsoft.com/office/officeart/2008/layout/PictureGrid"/>
    <dgm:cxn modelId="{A9076FB2-ED5F-4DF3-A536-C51BB0952C43}" type="presParOf" srcId="{E3DEE359-6496-43E6-B332-64D1784D44CF}" destId="{8BF1BA54-AFC6-449D-920B-66B6897065F8}" srcOrd="0" destOrd="0" presId="urn:microsoft.com/office/officeart/2008/layout/PictureGrid"/>
    <dgm:cxn modelId="{FB08FD5A-6D3D-46D5-AE49-7AD0EEFA16A2}" type="presParOf" srcId="{8BF1BA54-AFC6-449D-920B-66B6897065F8}" destId="{4210E254-3BD5-4688-A874-3C52B455C072}" srcOrd="0" destOrd="0" presId="urn:microsoft.com/office/officeart/2008/layout/PictureGrid"/>
    <dgm:cxn modelId="{2FEB1991-30C9-4733-B045-2E0B6DA0973F}" type="presParOf" srcId="{8BF1BA54-AFC6-449D-920B-66B6897065F8}" destId="{A6D9E66C-370D-4007-AF59-DCDD986ADDFE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EA3835-495C-4BFB-AC38-CD042B9936CB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ABAE50EF-749D-461F-9749-25D46E5C8A85}">
      <dgm:prSet phldrT="[Текст]"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Староватов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Д.В.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Гейм-дизайнер </a:t>
          </a:r>
        </a:p>
      </dgm:t>
    </dgm:pt>
    <dgm:pt modelId="{E24F267D-3E8E-47BD-8D73-B0052B262DA2}" type="parTrans" cxnId="{11118BE3-558F-469B-A466-C1A1FBCB6F0E}">
      <dgm:prSet/>
      <dgm:spPr/>
      <dgm:t>
        <a:bodyPr/>
        <a:lstStyle/>
        <a:p>
          <a:endParaRPr lang="ru-RU"/>
        </a:p>
      </dgm:t>
    </dgm:pt>
    <dgm:pt modelId="{80785526-8FA8-477F-8FC5-F7DB3746ADF3}" type="sibTrans" cxnId="{11118BE3-558F-469B-A466-C1A1FBCB6F0E}">
      <dgm:prSet/>
      <dgm:spPr/>
      <dgm:t>
        <a:bodyPr/>
        <a:lstStyle/>
        <a:p>
          <a:endParaRPr lang="ru-RU"/>
        </a:p>
      </dgm:t>
    </dgm:pt>
    <dgm:pt modelId="{22CA2A92-AF00-4BF3-AC55-C595A45C90EF}" type="pres">
      <dgm:prSet presAssocID="{25EA3835-495C-4BFB-AC38-CD042B9936CB}" presName="Name0" presStyleCnt="0">
        <dgm:presLayoutVars>
          <dgm:dir/>
        </dgm:presLayoutVars>
      </dgm:prSet>
      <dgm:spPr/>
    </dgm:pt>
    <dgm:pt modelId="{88AE7256-3939-48FE-A24A-A198BD98F17F}" type="pres">
      <dgm:prSet presAssocID="{ABAE50EF-749D-461F-9749-25D46E5C8A85}" presName="composite" presStyleCnt="0"/>
      <dgm:spPr/>
    </dgm:pt>
    <dgm:pt modelId="{06C39C51-CAA9-4696-85E9-E112AE2D201D}" type="pres">
      <dgm:prSet presAssocID="{ABAE50EF-749D-461F-9749-25D46E5C8A85}" presName="rect2" presStyleLbl="revTx" presStyleIdx="0" presStyleCnt="1" custScaleX="83275" custScaleY="183995" custLinFactNeighborX="4710" custLinFactNeighborY="-25448">
        <dgm:presLayoutVars>
          <dgm:bulletEnabled val="1"/>
        </dgm:presLayoutVars>
      </dgm:prSet>
      <dgm:spPr/>
    </dgm:pt>
    <dgm:pt modelId="{1CCE6954-7BDA-42C4-AF76-E7A6F8ECCF6E}" type="pres">
      <dgm:prSet presAssocID="{ABAE50EF-749D-461F-9749-25D46E5C8A85}" presName="rect1" presStyleLbl="alignImgPlace1" presStyleIdx="0" presStyleCnt="1" custScaleX="87264" custScaleY="96960" custLinFactNeighborX="-1404" custLinFactNeighborY="-31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5E0EAEF-1A61-4C16-5B88-D41090D2EAAE}"/>
              </a:ext>
            </a:extLst>
          </dgm14:cNvPr>
        </a:ext>
      </dgm:extLst>
    </dgm:pt>
  </dgm:ptLst>
  <dgm:cxnLst>
    <dgm:cxn modelId="{363FD902-CDA5-4486-A166-B5AD7B6586C5}" type="presOf" srcId="{ABAE50EF-749D-461F-9749-25D46E5C8A85}" destId="{06C39C51-CAA9-4696-85E9-E112AE2D201D}" srcOrd="0" destOrd="0" presId="urn:microsoft.com/office/officeart/2008/layout/PictureGrid"/>
    <dgm:cxn modelId="{2EBAE447-B570-45AF-938D-5446FF4FC82B}" type="presOf" srcId="{25EA3835-495C-4BFB-AC38-CD042B9936CB}" destId="{22CA2A92-AF00-4BF3-AC55-C595A45C90EF}" srcOrd="0" destOrd="0" presId="urn:microsoft.com/office/officeart/2008/layout/PictureGrid"/>
    <dgm:cxn modelId="{11118BE3-558F-469B-A466-C1A1FBCB6F0E}" srcId="{25EA3835-495C-4BFB-AC38-CD042B9936CB}" destId="{ABAE50EF-749D-461F-9749-25D46E5C8A85}" srcOrd="0" destOrd="0" parTransId="{E24F267D-3E8E-47BD-8D73-B0052B262DA2}" sibTransId="{80785526-8FA8-477F-8FC5-F7DB3746ADF3}"/>
    <dgm:cxn modelId="{8B0AF755-F91A-451C-8FF6-223CE5915C01}" type="presParOf" srcId="{22CA2A92-AF00-4BF3-AC55-C595A45C90EF}" destId="{88AE7256-3939-48FE-A24A-A198BD98F17F}" srcOrd="0" destOrd="0" presId="urn:microsoft.com/office/officeart/2008/layout/PictureGrid"/>
    <dgm:cxn modelId="{5DCB507F-031C-417C-8083-158B6937A8C8}" type="presParOf" srcId="{88AE7256-3939-48FE-A24A-A198BD98F17F}" destId="{06C39C51-CAA9-4696-85E9-E112AE2D201D}" srcOrd="0" destOrd="0" presId="urn:microsoft.com/office/officeart/2008/layout/PictureGrid"/>
    <dgm:cxn modelId="{93F542D5-2BDF-4440-8FB4-E1061BF7CAE7}" type="presParOf" srcId="{88AE7256-3939-48FE-A24A-A198BD98F17F}" destId="{1CCE6954-7BDA-42C4-AF76-E7A6F8ECCF6E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8906DC-0CB1-4E31-A278-AE0D070A40B5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381CFC0F-5625-4372-A7F5-5D32BA8D2BDA}">
      <dgm:prSet phldrT="[Текст]" custT="1"/>
      <dgm:spPr/>
      <dgm:t>
        <a:bodyPr/>
        <a:lstStyle/>
        <a:p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Боргоякова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А.П.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Маркетолог</a:t>
          </a:r>
        </a:p>
        <a:p>
          <a:endParaRPr lang="ru-RU" sz="700" dirty="0"/>
        </a:p>
        <a:p>
          <a:r>
            <a:rPr lang="ru-RU" sz="700" dirty="0"/>
            <a:t>Маркетолог</a:t>
          </a:r>
        </a:p>
      </dgm:t>
    </dgm:pt>
    <dgm:pt modelId="{75B6284B-19D2-4AE7-833A-399267203F52}" type="parTrans" cxnId="{2B5150B8-044E-4091-A4E2-C856E68429E2}">
      <dgm:prSet/>
      <dgm:spPr/>
      <dgm:t>
        <a:bodyPr/>
        <a:lstStyle/>
        <a:p>
          <a:endParaRPr lang="ru-RU"/>
        </a:p>
      </dgm:t>
    </dgm:pt>
    <dgm:pt modelId="{E46BF6E5-3E3F-4261-874E-BBA6FEB13EBC}" type="sibTrans" cxnId="{2B5150B8-044E-4091-A4E2-C856E68429E2}">
      <dgm:prSet/>
      <dgm:spPr/>
      <dgm:t>
        <a:bodyPr/>
        <a:lstStyle/>
        <a:p>
          <a:endParaRPr lang="ru-RU"/>
        </a:p>
      </dgm:t>
    </dgm:pt>
    <dgm:pt modelId="{5C917CCE-BBDE-4B8C-9FB8-B5D482DFF729}" type="pres">
      <dgm:prSet presAssocID="{9A8906DC-0CB1-4E31-A278-AE0D070A40B5}" presName="Name0" presStyleCnt="0">
        <dgm:presLayoutVars>
          <dgm:dir/>
        </dgm:presLayoutVars>
      </dgm:prSet>
      <dgm:spPr/>
    </dgm:pt>
    <dgm:pt modelId="{FFF92696-A2D1-42BB-89B3-666B7FD3DAC0}" type="pres">
      <dgm:prSet presAssocID="{381CFC0F-5625-4372-A7F5-5D32BA8D2BDA}" presName="composite" presStyleCnt="0"/>
      <dgm:spPr/>
    </dgm:pt>
    <dgm:pt modelId="{F09FF20B-E7F8-42B6-B251-E79376615E3C}" type="pres">
      <dgm:prSet presAssocID="{381CFC0F-5625-4372-A7F5-5D32BA8D2BDA}" presName="rect2" presStyleLbl="revTx" presStyleIdx="0" presStyleCnt="1" custScaleY="244898">
        <dgm:presLayoutVars>
          <dgm:bulletEnabled val="1"/>
        </dgm:presLayoutVars>
      </dgm:prSet>
      <dgm:spPr/>
    </dgm:pt>
    <dgm:pt modelId="{F9916638-F55D-412E-BA40-1F0FFF93C708}" type="pres">
      <dgm:prSet presAssocID="{381CFC0F-5625-4372-A7F5-5D32BA8D2BDA}" presName="rect1" presStyleLbl="alignImgPlace1" presStyleIdx="0" presStyleCnt="1" custScaleX="100178" custScaleY="111418" custLinFactNeighborX="0" custLinFactNeighborY="-10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Изображение выглядит как стена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E96733FC-01FD-19FC-B233-D04973CC8350}"/>
              </a:ext>
            </a:extLst>
          </dgm14:cNvPr>
        </a:ext>
      </dgm:extLst>
    </dgm:pt>
  </dgm:ptLst>
  <dgm:cxnLst>
    <dgm:cxn modelId="{2B5150B8-044E-4091-A4E2-C856E68429E2}" srcId="{9A8906DC-0CB1-4E31-A278-AE0D070A40B5}" destId="{381CFC0F-5625-4372-A7F5-5D32BA8D2BDA}" srcOrd="0" destOrd="0" parTransId="{75B6284B-19D2-4AE7-833A-399267203F52}" sibTransId="{E46BF6E5-3E3F-4261-874E-BBA6FEB13EBC}"/>
    <dgm:cxn modelId="{C059B6BB-0E15-4945-8EBB-C8C4EDC054CE}" type="presOf" srcId="{381CFC0F-5625-4372-A7F5-5D32BA8D2BDA}" destId="{F09FF20B-E7F8-42B6-B251-E79376615E3C}" srcOrd="0" destOrd="0" presId="urn:microsoft.com/office/officeart/2008/layout/PictureGrid"/>
    <dgm:cxn modelId="{C0BA8FD0-78BF-4554-9AE3-D634A09B6DDE}" type="presOf" srcId="{9A8906DC-0CB1-4E31-A278-AE0D070A40B5}" destId="{5C917CCE-BBDE-4B8C-9FB8-B5D482DFF729}" srcOrd="0" destOrd="0" presId="urn:microsoft.com/office/officeart/2008/layout/PictureGrid"/>
    <dgm:cxn modelId="{2426FB2F-3662-43FD-8245-E3C8C23F425C}" type="presParOf" srcId="{5C917CCE-BBDE-4B8C-9FB8-B5D482DFF729}" destId="{FFF92696-A2D1-42BB-89B3-666B7FD3DAC0}" srcOrd="0" destOrd="0" presId="urn:microsoft.com/office/officeart/2008/layout/PictureGrid"/>
    <dgm:cxn modelId="{F874B9CB-A83D-4FE8-AFD8-306301112EF7}" type="presParOf" srcId="{FFF92696-A2D1-42BB-89B3-666B7FD3DAC0}" destId="{F09FF20B-E7F8-42B6-B251-E79376615E3C}" srcOrd="0" destOrd="0" presId="urn:microsoft.com/office/officeart/2008/layout/PictureGrid"/>
    <dgm:cxn modelId="{585677FC-5487-4507-AC16-30EA12A4DBC4}" type="presParOf" srcId="{FFF92696-A2D1-42BB-89B3-666B7FD3DAC0}" destId="{F9916638-F55D-412E-BA40-1F0FFF93C708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9A77E6-B269-44A5-BC1A-941683D0692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DDEE3D00-C452-4FEB-BA2C-7F381CDF0670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Мандрыгина Е.Л.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Менеджер </a:t>
          </a:r>
        </a:p>
      </dgm:t>
    </dgm:pt>
    <dgm:pt modelId="{3484410F-7BA5-4480-B0EF-AB916E6FC578}" type="parTrans" cxnId="{190AF57B-A3A2-4136-93AC-89872B048B62}">
      <dgm:prSet/>
      <dgm:spPr/>
      <dgm:t>
        <a:bodyPr/>
        <a:lstStyle/>
        <a:p>
          <a:endParaRPr lang="ru-RU"/>
        </a:p>
      </dgm:t>
    </dgm:pt>
    <dgm:pt modelId="{C76FBAB3-2E19-4568-B03F-FA1BEBEDE594}" type="sibTrans" cxnId="{190AF57B-A3A2-4136-93AC-89872B048B62}">
      <dgm:prSet/>
      <dgm:spPr/>
      <dgm:t>
        <a:bodyPr/>
        <a:lstStyle/>
        <a:p>
          <a:endParaRPr lang="ru-RU"/>
        </a:p>
      </dgm:t>
    </dgm:pt>
    <dgm:pt modelId="{B2E20EA7-1F37-49EC-AE88-2B961FD30608}" type="pres">
      <dgm:prSet presAssocID="{389A77E6-B269-44A5-BC1A-941683D06929}" presName="Name0" presStyleCnt="0">
        <dgm:presLayoutVars>
          <dgm:dir/>
        </dgm:presLayoutVars>
      </dgm:prSet>
      <dgm:spPr/>
    </dgm:pt>
    <dgm:pt modelId="{A42D8C88-0953-43DA-8E8E-1DF3A0CBC784}" type="pres">
      <dgm:prSet presAssocID="{DDEE3D00-C452-4FEB-BA2C-7F381CDF0670}" presName="composite" presStyleCnt="0"/>
      <dgm:spPr/>
    </dgm:pt>
    <dgm:pt modelId="{FD778E13-C206-440C-AAB7-38B484C1BDE2}" type="pres">
      <dgm:prSet presAssocID="{DDEE3D00-C452-4FEB-BA2C-7F381CDF0670}" presName="rect2" presStyleLbl="revTx" presStyleIdx="0" presStyleCnt="1" custScaleX="88454" custScaleY="80210" custLinFactNeighborX="-192" custLinFactNeighborY="34391">
        <dgm:presLayoutVars>
          <dgm:bulletEnabled val="1"/>
        </dgm:presLayoutVars>
      </dgm:prSet>
      <dgm:spPr/>
    </dgm:pt>
    <dgm:pt modelId="{8954BBB7-A293-48E8-9130-4CA0DA8FE1DD}" type="pres">
      <dgm:prSet presAssocID="{DDEE3D00-C452-4FEB-BA2C-7F381CDF0670}" presName="rect1" presStyleLbl="alignImgPlace1" presStyleIdx="0" presStyleCnt="1" custScaleX="95971" custScaleY="106634" custLinFactNeighborX="5425" custLinFactNeighborY="362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28" r="3428"/>
          </a:stretch>
        </a:blipFill>
      </dgm:spPr>
      <dgm:extLst>
        <a:ext uri="{E40237B7-FDA0-4F09-8148-C483321AD2D9}">
          <dgm14:cNvPr xmlns:dgm14="http://schemas.microsoft.com/office/drawing/2010/diagram" id="0" name="" descr="Изображение выглядит как человек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89B6E31-BAFC-A3B2-93F5-944D663C0C5C}"/>
              </a:ext>
            </a:extLst>
          </dgm14:cNvPr>
        </a:ext>
      </dgm:extLst>
    </dgm:pt>
  </dgm:ptLst>
  <dgm:cxnLst>
    <dgm:cxn modelId="{FCD8312E-F52A-481C-8B9C-357EB8F71033}" type="presOf" srcId="{389A77E6-B269-44A5-BC1A-941683D06929}" destId="{B2E20EA7-1F37-49EC-AE88-2B961FD30608}" srcOrd="0" destOrd="0" presId="urn:microsoft.com/office/officeart/2008/layout/PictureGrid"/>
    <dgm:cxn modelId="{190AF57B-A3A2-4136-93AC-89872B048B62}" srcId="{389A77E6-B269-44A5-BC1A-941683D06929}" destId="{DDEE3D00-C452-4FEB-BA2C-7F381CDF0670}" srcOrd="0" destOrd="0" parTransId="{3484410F-7BA5-4480-B0EF-AB916E6FC578}" sibTransId="{C76FBAB3-2E19-4568-B03F-FA1BEBEDE594}"/>
    <dgm:cxn modelId="{3E5470B4-6273-4C61-A8FE-5F54AAA121BB}" type="presOf" srcId="{DDEE3D00-C452-4FEB-BA2C-7F381CDF0670}" destId="{FD778E13-C206-440C-AAB7-38B484C1BDE2}" srcOrd="0" destOrd="0" presId="urn:microsoft.com/office/officeart/2008/layout/PictureGrid"/>
    <dgm:cxn modelId="{88FD7692-8D97-4F22-BACE-C190B8EE6C87}" type="presParOf" srcId="{B2E20EA7-1F37-49EC-AE88-2B961FD30608}" destId="{A42D8C88-0953-43DA-8E8E-1DF3A0CBC784}" srcOrd="0" destOrd="0" presId="urn:microsoft.com/office/officeart/2008/layout/PictureGrid"/>
    <dgm:cxn modelId="{3F7F7680-0C58-4DB9-A695-7C14DF0CED75}" type="presParOf" srcId="{A42D8C88-0953-43DA-8E8E-1DF3A0CBC784}" destId="{FD778E13-C206-440C-AAB7-38B484C1BDE2}" srcOrd="0" destOrd="0" presId="urn:microsoft.com/office/officeart/2008/layout/PictureGrid"/>
    <dgm:cxn modelId="{A3B5E1E2-6BBF-4FC3-9C98-1007933D17BE}" type="presParOf" srcId="{A42D8C88-0953-43DA-8E8E-1DF3A0CBC784}" destId="{8954BBB7-A293-48E8-9130-4CA0DA8FE1DD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2D146E-3AB0-4DD9-8DE5-BBB8430C19E2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6B9EEBCB-CDB8-48C9-9A0A-880F783342CE}">
      <dgm:prSet phldrT="[Текст]"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Белодед С.Н.</a:t>
          </a:r>
        </a:p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Программист</a:t>
          </a:r>
        </a:p>
      </dgm:t>
    </dgm:pt>
    <dgm:pt modelId="{581AABEE-975B-4435-B7B8-C9446DC942F1}" type="parTrans" cxnId="{E6B0EC79-1CF5-4601-9CA5-C1B858BAC517}">
      <dgm:prSet/>
      <dgm:spPr/>
      <dgm:t>
        <a:bodyPr/>
        <a:lstStyle/>
        <a:p>
          <a:endParaRPr lang="ru-RU"/>
        </a:p>
      </dgm:t>
    </dgm:pt>
    <dgm:pt modelId="{F896DCE2-21F8-4EF1-95D0-66538412C678}" type="sibTrans" cxnId="{E6B0EC79-1CF5-4601-9CA5-C1B858BAC517}">
      <dgm:prSet/>
      <dgm:spPr/>
      <dgm:t>
        <a:bodyPr/>
        <a:lstStyle/>
        <a:p>
          <a:endParaRPr lang="ru-RU"/>
        </a:p>
      </dgm:t>
    </dgm:pt>
    <dgm:pt modelId="{2A09FA3E-3CBD-4EDB-BAF6-68AF4FF1C263}" type="pres">
      <dgm:prSet presAssocID="{EE2D146E-3AB0-4DD9-8DE5-BBB8430C19E2}" presName="Name0" presStyleCnt="0">
        <dgm:presLayoutVars>
          <dgm:dir/>
        </dgm:presLayoutVars>
      </dgm:prSet>
      <dgm:spPr/>
    </dgm:pt>
    <dgm:pt modelId="{B3B7675F-1D6C-4712-947B-5653043C5CB2}" type="pres">
      <dgm:prSet presAssocID="{6B9EEBCB-CDB8-48C9-9A0A-880F783342CE}" presName="composite" presStyleCnt="0"/>
      <dgm:spPr/>
    </dgm:pt>
    <dgm:pt modelId="{735087A8-6162-4A07-9D90-36F392E7D36E}" type="pres">
      <dgm:prSet presAssocID="{6B9EEBCB-CDB8-48C9-9A0A-880F783342CE}" presName="rect2" presStyleLbl="revTx" presStyleIdx="0" presStyleCnt="1" custScaleY="124233">
        <dgm:presLayoutVars>
          <dgm:bulletEnabled val="1"/>
        </dgm:presLayoutVars>
      </dgm:prSet>
      <dgm:spPr/>
    </dgm:pt>
    <dgm:pt modelId="{05580EFE-B518-421C-90B1-695F62337912}" type="pres">
      <dgm:prSet presAssocID="{6B9EEBCB-CDB8-48C9-9A0A-880F783342CE}" presName="rect1" presStyleLbl="alignImgPlace1" presStyleIdx="0" presStyleCnt="1" custScaleX="100095" custScaleY="111217" custLinFactNeighborX="3393" custLinFactNeighborY="82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Изображение выглядит как человек, стен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415D204A-28B0-8DFA-2D6C-2C9067BD9E89}"/>
              </a:ext>
            </a:extLst>
          </dgm14:cNvPr>
        </a:ext>
      </dgm:extLst>
    </dgm:pt>
  </dgm:ptLst>
  <dgm:cxnLst>
    <dgm:cxn modelId="{7F12C939-38DE-456E-872B-440527B4FA46}" type="presOf" srcId="{6B9EEBCB-CDB8-48C9-9A0A-880F783342CE}" destId="{735087A8-6162-4A07-9D90-36F392E7D36E}" srcOrd="0" destOrd="0" presId="urn:microsoft.com/office/officeart/2008/layout/PictureGrid"/>
    <dgm:cxn modelId="{E6B0EC79-1CF5-4601-9CA5-C1B858BAC517}" srcId="{EE2D146E-3AB0-4DD9-8DE5-BBB8430C19E2}" destId="{6B9EEBCB-CDB8-48C9-9A0A-880F783342CE}" srcOrd="0" destOrd="0" parTransId="{581AABEE-975B-4435-B7B8-C9446DC942F1}" sibTransId="{F896DCE2-21F8-4EF1-95D0-66538412C678}"/>
    <dgm:cxn modelId="{CDAD72BE-ABCC-4119-A296-D10E9D9E0E82}" type="presOf" srcId="{EE2D146E-3AB0-4DD9-8DE5-BBB8430C19E2}" destId="{2A09FA3E-3CBD-4EDB-BAF6-68AF4FF1C263}" srcOrd="0" destOrd="0" presId="urn:microsoft.com/office/officeart/2008/layout/PictureGrid"/>
    <dgm:cxn modelId="{AC93A2D8-A603-4D01-A368-904241A8A80F}" type="presParOf" srcId="{2A09FA3E-3CBD-4EDB-BAF6-68AF4FF1C263}" destId="{B3B7675F-1D6C-4712-947B-5653043C5CB2}" srcOrd="0" destOrd="0" presId="urn:microsoft.com/office/officeart/2008/layout/PictureGrid"/>
    <dgm:cxn modelId="{E65B7638-8103-4364-BD74-56EA8D363B2D}" type="presParOf" srcId="{B3B7675F-1D6C-4712-947B-5653043C5CB2}" destId="{735087A8-6162-4A07-9D90-36F392E7D36E}" srcOrd="0" destOrd="0" presId="urn:microsoft.com/office/officeart/2008/layout/PictureGrid"/>
    <dgm:cxn modelId="{28A5F6E7-2402-40CD-8599-08183051DE1B}" type="presParOf" srcId="{B3B7675F-1D6C-4712-947B-5653043C5CB2}" destId="{05580EFE-B518-421C-90B1-695F62337912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C777D1-3CAA-42E0-8420-D60352E9A8D3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45329238-C927-4D75-8289-FE69E53666A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Бойков Е.В.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Наставник</a:t>
          </a:r>
        </a:p>
      </dgm:t>
    </dgm:pt>
    <dgm:pt modelId="{38D9E6F1-C44E-4B92-B063-5CA53F3DDA7B}" type="parTrans" cxnId="{38272776-E11C-4C89-B6E5-DB78460E4293}">
      <dgm:prSet/>
      <dgm:spPr/>
      <dgm:t>
        <a:bodyPr/>
        <a:lstStyle/>
        <a:p>
          <a:endParaRPr lang="ru-RU"/>
        </a:p>
      </dgm:t>
    </dgm:pt>
    <dgm:pt modelId="{172930CA-C6B4-4152-8EE5-1ABD287E3F06}" type="sibTrans" cxnId="{38272776-E11C-4C89-B6E5-DB78460E4293}">
      <dgm:prSet/>
      <dgm:spPr/>
      <dgm:t>
        <a:bodyPr/>
        <a:lstStyle/>
        <a:p>
          <a:endParaRPr lang="ru-RU"/>
        </a:p>
      </dgm:t>
    </dgm:pt>
    <dgm:pt modelId="{ECA5A11C-5F4E-4D47-ACA0-329449075C8C}" type="pres">
      <dgm:prSet presAssocID="{5AC777D1-3CAA-42E0-8420-D60352E9A8D3}" presName="Name0" presStyleCnt="0">
        <dgm:presLayoutVars>
          <dgm:dir/>
        </dgm:presLayoutVars>
      </dgm:prSet>
      <dgm:spPr/>
    </dgm:pt>
    <dgm:pt modelId="{67673CED-F62E-405B-96D7-5ACE1358AA8F}" type="pres">
      <dgm:prSet presAssocID="{45329238-C927-4D75-8289-FE69E53666AF}" presName="composite" presStyleCnt="0"/>
      <dgm:spPr/>
    </dgm:pt>
    <dgm:pt modelId="{EB99D315-DC97-467D-97BB-8C26DA3D0183}" type="pres">
      <dgm:prSet presAssocID="{45329238-C927-4D75-8289-FE69E53666AF}" presName="rect2" presStyleLbl="revTx" presStyleIdx="0" presStyleCnt="1" custScaleX="106172" custScaleY="200777">
        <dgm:presLayoutVars>
          <dgm:bulletEnabled val="1"/>
        </dgm:presLayoutVars>
      </dgm:prSet>
      <dgm:spPr/>
    </dgm:pt>
    <dgm:pt modelId="{F8ECB8A0-1BA0-4F8F-BC3A-1EA941FA0747}" type="pres">
      <dgm:prSet presAssocID="{45329238-C927-4D75-8289-FE69E53666AF}" presName="rect1" presStyleLbl="alignImgPlace1" presStyleIdx="0" presStyleCnt="1" custScaleX="90418" custScaleY="100465" custLinFactNeighborX="-17380" custLinFactNeighborY="634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Изображение выглядит как человек, очки&#10;&#10;Автоматически созданное описание">
            <a:extLst>
              <a:ext uri="{FF2B5EF4-FFF2-40B4-BE49-F238E27FC236}">
                <a16:creationId xmlns:a16="http://schemas.microsoft.com/office/drawing/2014/main" id="{7AB8F363-A33A-A1C5-147D-60E18BBD6C17}"/>
              </a:ext>
            </a:extLst>
          </dgm14:cNvPr>
        </a:ext>
      </dgm:extLst>
    </dgm:pt>
  </dgm:ptLst>
  <dgm:cxnLst>
    <dgm:cxn modelId="{38272776-E11C-4C89-B6E5-DB78460E4293}" srcId="{5AC777D1-3CAA-42E0-8420-D60352E9A8D3}" destId="{45329238-C927-4D75-8289-FE69E53666AF}" srcOrd="0" destOrd="0" parTransId="{38D9E6F1-C44E-4B92-B063-5CA53F3DDA7B}" sibTransId="{172930CA-C6B4-4152-8EE5-1ABD287E3F06}"/>
    <dgm:cxn modelId="{EAA9DD92-6598-4019-B996-C067F285AA7D}" type="presOf" srcId="{45329238-C927-4D75-8289-FE69E53666AF}" destId="{EB99D315-DC97-467D-97BB-8C26DA3D0183}" srcOrd="0" destOrd="0" presId="urn:microsoft.com/office/officeart/2008/layout/PictureGrid"/>
    <dgm:cxn modelId="{E38E25CF-FE9B-483A-B362-50B24054C414}" type="presOf" srcId="{5AC777D1-3CAA-42E0-8420-D60352E9A8D3}" destId="{ECA5A11C-5F4E-4D47-ACA0-329449075C8C}" srcOrd="0" destOrd="0" presId="urn:microsoft.com/office/officeart/2008/layout/PictureGrid"/>
    <dgm:cxn modelId="{EF48AF30-F87C-4277-A797-4EFAF443D88D}" type="presParOf" srcId="{ECA5A11C-5F4E-4D47-ACA0-329449075C8C}" destId="{67673CED-F62E-405B-96D7-5ACE1358AA8F}" srcOrd="0" destOrd="0" presId="urn:microsoft.com/office/officeart/2008/layout/PictureGrid"/>
    <dgm:cxn modelId="{607D46BF-13C7-4F76-8716-2B40B00A6AEB}" type="presParOf" srcId="{67673CED-F62E-405B-96D7-5ACE1358AA8F}" destId="{EB99D315-DC97-467D-97BB-8C26DA3D0183}" srcOrd="0" destOrd="0" presId="urn:microsoft.com/office/officeart/2008/layout/PictureGrid"/>
    <dgm:cxn modelId="{EF4A6C3A-5314-4A2D-A26D-70348280DA02}" type="presParOf" srcId="{67673CED-F62E-405B-96D7-5ACE1358AA8F}" destId="{F8ECB8A0-1BA0-4F8F-BC3A-1EA941FA0747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9F7A-16F9-47F7-AC82-2961A798BBB0}">
      <dsp:nvSpPr>
        <dsp:cNvPr id="0" name=""/>
        <dsp:cNvSpPr/>
      </dsp:nvSpPr>
      <dsp:spPr>
        <a:xfrm>
          <a:off x="0" y="1364879"/>
          <a:ext cx="3150736" cy="3150736"/>
        </a:xfrm>
        <a:prstGeom prst="ellipse">
          <a:avLst/>
        </a:prstGeom>
        <a:solidFill>
          <a:srgbClr val="18D2C9"/>
        </a:solidFill>
        <a:ln w="12700" cap="flat" cmpd="sng" algn="ctr">
          <a:solidFill>
            <a:srgbClr val="1194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882B5-092B-406D-8E8A-7E9CA18758E8}">
      <dsp:nvSpPr>
        <dsp:cNvPr id="0" name=""/>
        <dsp:cNvSpPr/>
      </dsp:nvSpPr>
      <dsp:spPr>
        <a:xfrm>
          <a:off x="1050245" y="2415125"/>
          <a:ext cx="1050245" cy="1050245"/>
        </a:xfrm>
        <a:prstGeom prst="ellipse">
          <a:avLst/>
        </a:prstGeom>
        <a:solidFill>
          <a:srgbClr val="1194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5F377-6FD6-4AAE-96FA-A2E065779BE4}">
      <dsp:nvSpPr>
        <dsp:cNvPr id="0" name=""/>
        <dsp:cNvSpPr/>
      </dsp:nvSpPr>
      <dsp:spPr>
        <a:xfrm>
          <a:off x="3675859" y="314634"/>
          <a:ext cx="1575368" cy="131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12 000 автошкол России</a:t>
          </a:r>
        </a:p>
      </dsp:txBody>
      <dsp:txXfrm>
        <a:off x="3675859" y="314634"/>
        <a:ext cx="1575368" cy="1312807"/>
      </dsp:txXfrm>
    </dsp:sp>
    <dsp:sp modelId="{3CE5AEA9-EC31-4C4D-8616-247543132FB6}">
      <dsp:nvSpPr>
        <dsp:cNvPr id="0" name=""/>
        <dsp:cNvSpPr/>
      </dsp:nvSpPr>
      <dsp:spPr>
        <a:xfrm>
          <a:off x="3282017" y="971037"/>
          <a:ext cx="393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89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AE736-B83E-4489-9876-83A838E4564C}">
      <dsp:nvSpPr>
        <dsp:cNvPr id="0" name=""/>
        <dsp:cNvSpPr/>
      </dsp:nvSpPr>
      <dsp:spPr>
        <a:xfrm rot="5400000">
          <a:off x="1442906" y="1102449"/>
          <a:ext cx="1970260" cy="17053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89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74D87-66AA-426C-A8EB-1D18FABC9B31}">
      <dsp:nvSpPr>
        <dsp:cNvPr id="0" name=""/>
        <dsp:cNvSpPr/>
      </dsp:nvSpPr>
      <dsp:spPr>
        <a:xfrm>
          <a:off x="3675859" y="1627441"/>
          <a:ext cx="1575368" cy="131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2 600 000 курсантов ежегодно</a:t>
          </a:r>
        </a:p>
      </dsp:txBody>
      <dsp:txXfrm>
        <a:off x="3675859" y="1627441"/>
        <a:ext cx="1575368" cy="1312807"/>
      </dsp:txXfrm>
    </dsp:sp>
    <dsp:sp modelId="{743ED0D2-73B8-48AB-B986-C3BFE969FE6E}">
      <dsp:nvSpPr>
        <dsp:cNvPr id="0" name=""/>
        <dsp:cNvSpPr/>
      </dsp:nvSpPr>
      <dsp:spPr>
        <a:xfrm>
          <a:off x="3282017" y="2283844"/>
          <a:ext cx="393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89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2E60D-FF00-47E6-814C-255CFF577306}">
      <dsp:nvSpPr>
        <dsp:cNvPr id="0" name=""/>
        <dsp:cNvSpPr/>
      </dsp:nvSpPr>
      <dsp:spPr>
        <a:xfrm rot="5400000">
          <a:off x="2114564" y="2498777"/>
          <a:ext cx="1379182" cy="9530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789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75DDF-EF8B-4942-A248-489C9644937D}">
      <dsp:nvSpPr>
        <dsp:cNvPr id="0" name=""/>
        <dsp:cNvSpPr/>
      </dsp:nvSpPr>
      <dsp:spPr>
        <a:xfrm>
          <a:off x="5286" y="808879"/>
          <a:ext cx="3077191" cy="1230876"/>
        </a:xfrm>
        <a:prstGeom prst="chevron">
          <a:avLst/>
        </a:prstGeom>
        <a:solidFill>
          <a:srgbClr val="2FA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Доработка приложения для автошкол</a:t>
          </a:r>
        </a:p>
      </dsp:txBody>
      <dsp:txXfrm>
        <a:off x="620724" y="808879"/>
        <a:ext cx="1846315" cy="1230876"/>
      </dsp:txXfrm>
    </dsp:sp>
    <dsp:sp modelId="{763265CC-5DFA-4ACC-A29D-EFE3307E997B}">
      <dsp:nvSpPr>
        <dsp:cNvPr id="0" name=""/>
        <dsp:cNvSpPr/>
      </dsp:nvSpPr>
      <dsp:spPr>
        <a:xfrm>
          <a:off x="2774758" y="808879"/>
          <a:ext cx="3077191" cy="1230876"/>
        </a:xfrm>
        <a:prstGeom prst="chevron">
          <a:avLst/>
        </a:prstGeom>
        <a:solidFill>
          <a:srgbClr val="2FA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Разработка приложения для курсантов</a:t>
          </a:r>
        </a:p>
      </dsp:txBody>
      <dsp:txXfrm>
        <a:off x="3390196" y="808879"/>
        <a:ext cx="1846315" cy="1230876"/>
      </dsp:txXfrm>
    </dsp:sp>
    <dsp:sp modelId="{AD569599-B881-46E5-9C74-BF744B8E3AFE}">
      <dsp:nvSpPr>
        <dsp:cNvPr id="0" name=""/>
        <dsp:cNvSpPr/>
      </dsp:nvSpPr>
      <dsp:spPr>
        <a:xfrm>
          <a:off x="5544230" y="808879"/>
          <a:ext cx="3077191" cy="1230876"/>
        </a:xfrm>
        <a:prstGeom prst="chevron">
          <a:avLst/>
        </a:prstGeom>
        <a:solidFill>
          <a:srgbClr val="2FA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Реклама и масштабирование</a:t>
          </a:r>
        </a:p>
      </dsp:txBody>
      <dsp:txXfrm>
        <a:off x="6159668" y="808879"/>
        <a:ext cx="1846315" cy="1230876"/>
      </dsp:txXfrm>
    </dsp:sp>
    <dsp:sp modelId="{61ACE630-94D6-4631-8FE5-DC33DEBB4E7A}">
      <dsp:nvSpPr>
        <dsp:cNvPr id="0" name=""/>
        <dsp:cNvSpPr/>
      </dsp:nvSpPr>
      <dsp:spPr>
        <a:xfrm>
          <a:off x="8313702" y="808879"/>
          <a:ext cx="3077191" cy="1230876"/>
        </a:xfrm>
        <a:prstGeom prst="chevron">
          <a:avLst/>
        </a:prstGeom>
        <a:solidFill>
          <a:srgbClr val="2FA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Монополия на рынке обучения ПДД</a:t>
          </a:r>
        </a:p>
      </dsp:txBody>
      <dsp:txXfrm>
        <a:off x="8929140" y="808879"/>
        <a:ext cx="1846315" cy="1230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EF35-D379-49AD-9F30-C497FC57B5C2}">
      <dsp:nvSpPr>
        <dsp:cNvPr id="0" name=""/>
        <dsp:cNvSpPr/>
      </dsp:nvSpPr>
      <dsp:spPr>
        <a:xfrm>
          <a:off x="545" y="0"/>
          <a:ext cx="1618909" cy="42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Сенькова И.С.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копирайтер </a:t>
          </a:r>
        </a:p>
      </dsp:txBody>
      <dsp:txXfrm>
        <a:off x="545" y="0"/>
        <a:ext cx="1618909" cy="425012"/>
      </dsp:txXfrm>
    </dsp:sp>
    <dsp:sp modelId="{F483AA60-12CB-4420-8AF2-A904BC1793E3}">
      <dsp:nvSpPr>
        <dsp:cNvPr id="0" name=""/>
        <dsp:cNvSpPr/>
      </dsp:nvSpPr>
      <dsp:spPr>
        <a:xfrm>
          <a:off x="0" y="495067"/>
          <a:ext cx="1619994" cy="1800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0E254-3BD5-4688-A874-3C52B455C072}">
      <dsp:nvSpPr>
        <dsp:cNvPr id="0" name=""/>
        <dsp:cNvSpPr/>
      </dsp:nvSpPr>
      <dsp:spPr>
        <a:xfrm>
          <a:off x="637" y="15554"/>
          <a:ext cx="1618724" cy="49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Огородников В.К.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Звукорежиссер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637" y="15554"/>
        <a:ext cx="1618724" cy="499993"/>
      </dsp:txXfrm>
    </dsp:sp>
    <dsp:sp modelId="{A6D9E66C-370D-4007-AF59-DCDD986ADDFE}">
      <dsp:nvSpPr>
        <dsp:cNvPr id="0" name=""/>
        <dsp:cNvSpPr/>
      </dsp:nvSpPr>
      <dsp:spPr>
        <a:xfrm>
          <a:off x="1275" y="359994"/>
          <a:ext cx="1618724" cy="1800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9C51-CAA9-4696-85E9-E112AE2D201D}">
      <dsp:nvSpPr>
        <dsp:cNvPr id="0" name=""/>
        <dsp:cNvSpPr/>
      </dsp:nvSpPr>
      <dsp:spPr>
        <a:xfrm>
          <a:off x="75565" y="17409"/>
          <a:ext cx="1544434" cy="51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Староватов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Д.В.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Гейм-дизайнер </a:t>
          </a:r>
        </a:p>
      </dsp:txBody>
      <dsp:txXfrm>
        <a:off x="75565" y="17409"/>
        <a:ext cx="1544434" cy="511861"/>
      </dsp:txXfrm>
    </dsp:sp>
    <dsp:sp modelId="{1CCE6954-7BDA-42C4-AF76-E7A6F8ECCF6E}">
      <dsp:nvSpPr>
        <dsp:cNvPr id="0" name=""/>
        <dsp:cNvSpPr/>
      </dsp:nvSpPr>
      <dsp:spPr>
        <a:xfrm>
          <a:off x="0" y="507434"/>
          <a:ext cx="1618415" cy="1798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FF20B-E7F8-42B6-B251-E79376615E3C}">
      <dsp:nvSpPr>
        <dsp:cNvPr id="0" name=""/>
        <dsp:cNvSpPr/>
      </dsp:nvSpPr>
      <dsp:spPr>
        <a:xfrm>
          <a:off x="18198" y="14635"/>
          <a:ext cx="1583604" cy="58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Боргоякова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А.П.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Маркетолог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Маркетолог</a:t>
          </a:r>
        </a:p>
      </dsp:txBody>
      <dsp:txXfrm>
        <a:off x="18198" y="14635"/>
        <a:ext cx="1583604" cy="581732"/>
      </dsp:txXfrm>
    </dsp:sp>
    <dsp:sp modelId="{F9916638-F55D-412E-BA40-1F0FFF93C708}">
      <dsp:nvSpPr>
        <dsp:cNvPr id="0" name=""/>
        <dsp:cNvSpPr/>
      </dsp:nvSpPr>
      <dsp:spPr>
        <a:xfrm>
          <a:off x="16788" y="364459"/>
          <a:ext cx="1586422" cy="1764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8E13-C206-440C-AAB7-38B484C1BDE2}">
      <dsp:nvSpPr>
        <dsp:cNvPr id="0" name=""/>
        <dsp:cNvSpPr/>
      </dsp:nvSpPr>
      <dsp:spPr>
        <a:xfrm>
          <a:off x="256150" y="192231"/>
          <a:ext cx="1493118" cy="20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Мандрыгина Е.Л.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Менеджер </a:t>
          </a:r>
        </a:p>
      </dsp:txBody>
      <dsp:txXfrm>
        <a:off x="256150" y="192231"/>
        <a:ext cx="1493118" cy="203093"/>
      </dsp:txXfrm>
    </dsp:sp>
    <dsp:sp modelId="{8954BBB7-A293-48E8-9130-4CA0DA8FE1DD}">
      <dsp:nvSpPr>
        <dsp:cNvPr id="0" name=""/>
        <dsp:cNvSpPr/>
      </dsp:nvSpPr>
      <dsp:spPr>
        <a:xfrm>
          <a:off x="287522" y="388684"/>
          <a:ext cx="1620006" cy="179999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428" r="34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87A8-6162-4A07-9D90-36F392E7D36E}">
      <dsp:nvSpPr>
        <dsp:cNvPr id="0" name=""/>
        <dsp:cNvSpPr/>
      </dsp:nvSpPr>
      <dsp:spPr>
        <a:xfrm>
          <a:off x="771" y="168953"/>
          <a:ext cx="1618456" cy="30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Белодед С.Н.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Программист</a:t>
          </a:r>
        </a:p>
      </dsp:txBody>
      <dsp:txXfrm>
        <a:off x="771" y="168953"/>
        <a:ext cx="1618456" cy="301598"/>
      </dsp:txXfrm>
    </dsp:sp>
    <dsp:sp modelId="{05580EFE-B518-421C-90B1-695F62337912}">
      <dsp:nvSpPr>
        <dsp:cNvPr id="0" name=""/>
        <dsp:cNvSpPr/>
      </dsp:nvSpPr>
      <dsp:spPr>
        <a:xfrm>
          <a:off x="6" y="531520"/>
          <a:ext cx="1619993" cy="1799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9D315-DC97-467D-97BB-8C26DA3D0183}">
      <dsp:nvSpPr>
        <dsp:cNvPr id="0" name=""/>
        <dsp:cNvSpPr/>
      </dsp:nvSpPr>
      <dsp:spPr>
        <a:xfrm>
          <a:off x="165194" y="40529"/>
          <a:ext cx="1902256" cy="53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Бойков Е.В.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Наставник</a:t>
          </a:r>
        </a:p>
      </dsp:txBody>
      <dsp:txXfrm>
        <a:off x="165194" y="40529"/>
        <a:ext cx="1902256" cy="539590"/>
      </dsp:txXfrm>
    </dsp:sp>
    <dsp:sp modelId="{F8ECB8A0-1BA0-4F8F-BC3A-1EA941FA0747}">
      <dsp:nvSpPr>
        <dsp:cNvPr id="0" name=""/>
        <dsp:cNvSpPr/>
      </dsp:nvSpPr>
      <dsp:spPr>
        <a:xfrm>
          <a:off x="0" y="567428"/>
          <a:ext cx="1619996" cy="1800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5C77D5-E8CF-CB8D-E1D3-3C9B375B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4EF51C-4A43-2E30-D215-A8A943EB04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4B2CFC3-4764-4780-96E7-82B359BF386A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2FA01-AF19-12C3-0B74-9A66C36EE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4F8A7-E90E-E32F-8BC8-D0EF0E72C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0117160-DDA9-4CB7-8569-6FCFFD10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9D323F8A-181A-48DB-9F6D-E9C820E98E2A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7F9DE00-DBF0-411D-90E1-2BEEBAE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8C8B4-4C58-4F17-F178-EAA10F8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0519C-14A1-DF7A-2348-61C186CC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B4EF-832B-B441-9CA7-F9690F06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FC4-BF76-4E80-8783-DA75F2E5B25C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81199-2FE4-BB31-726C-47DBC22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07FB8-16B1-D78C-21FD-DC8AC8F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D8CFE1-8BB0-A2E2-06FB-F316127F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21A24-A6FF-2089-0C4B-C628941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AC138-5D4A-13DF-DB8D-E42A663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4469-44D3-48EA-B209-C0E7FBEBFEB6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F72B0-7B42-70B4-FDF0-9FABB1D6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55C60-1E19-80EE-DE1B-EDA694D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AC858-12A4-A13A-4829-BECDB69D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EA4E-FCE7-8C18-DDAD-E781CF72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E3EA0-1FC4-9AA1-54AE-8E7CFE0E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4885-9ED9-431C-B782-42AF43B0BBDF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3EDBA-2FD1-BD30-8242-AC00F719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F8CEE-1CB0-BDF1-9E12-9BED9626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BEB10-B328-315A-4135-F3189C36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D64A-7B6C-6063-E837-47CBE47F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EEDC5-EF0C-A277-74E4-6B22788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D57-2D1E-4AE0-9B04-CA24BF01A9F0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A42F8-8096-6687-1E33-C195A6B6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671EA-5FE3-F478-BEEE-401B0EE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537B9-16DD-624D-1CBA-BFA795C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39AEF-9C66-DCDC-2AEA-7136A856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30AAB-9E02-9817-9BB8-19FFEEE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57FC4-3810-8A92-D345-CB2C25FC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65-9C68-4A46-A978-25CF822C615B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F8940-CAE5-2576-4CC2-81697335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5243E3-4803-27A4-E911-DCE7E12C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87E2-EA85-418C-51D6-186450E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A87F08-5E72-0297-4679-25F7A9F6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F6BFBC-FB3F-0DA1-7B07-BD8BB48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D0832-48DD-9C14-DACC-5373D8759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DC3FC2-F2A0-7903-5ECC-8042FBBF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3128F0-60DF-8B43-3DC1-BFC5CA3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207-45DD-42F4-875E-07B8A46D7EC8}" type="datetime1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5F3806-1B13-CDEF-80F8-D512B94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7C1BE2-3ACF-94B2-06BB-E4946E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BFC8-6EA7-3CD7-5DAC-C4440BF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2528C9-8B6F-3A0B-7363-D9E9C3E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09C-6643-4B58-A7CC-641898EA7747}" type="datetime1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35C45A-7BC0-CCA9-0919-052AE60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5A3EA0-717A-0179-0903-D44DD7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1EB00D-DFAB-461D-0130-FA8CC7D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1DC-FC1C-478A-A24D-B0662473ABDE}" type="datetime1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AA204-3B47-40DB-0A3E-FA05BFCD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A35F3-C2CA-B602-8F7D-0F75732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EB92D-5F50-67AE-AEE4-A66ED60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46C57-B06B-F8D4-DEAD-BB0C5BB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17297-DC2A-4D0E-6063-2C7416E4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BE9144-0798-E9F0-8386-8CECD79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DD25-B63E-47B3-89BD-A96EC9661866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5414D-826B-CED0-DC01-EE90E925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E8C11-F37F-28B6-F903-C371B12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17E43-7BF2-1FD3-33E1-DF2E225F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6B628B-3824-96EC-1A63-7925DF9BA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A6E62-1F8E-2782-D061-433A87AE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9CDD6-5693-C4B1-0416-5E6B53F2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6DD3-FFBE-4B16-9FFF-94DCD5E1B3CD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A21D2C-F6C6-E222-9C40-0FC47789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6EAAB-A3B4-5DCF-AE29-78512EA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D6FBF-C81D-1F90-5040-EEAE581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6A17D-9B78-DAD3-B919-EDC6F47F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8FBFE-D300-B771-AA42-CE2E5DD8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F5D-D763-497D-82A5-62508E9F554A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F83C2-A35B-DE1B-BF62-1BE0AEBB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D58C1-AFF7-FA77-41FE-3A08A49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9" Type="http://schemas.openxmlformats.org/officeDocument/2006/relationships/image" Target="../media/image7.png"/><Relationship Id="rId21" Type="http://schemas.openxmlformats.org/officeDocument/2006/relationships/diagramQuickStyle" Target="../diagrams/quickStyle6.xml"/><Relationship Id="rId34" Type="http://schemas.openxmlformats.org/officeDocument/2006/relationships/diagramData" Target="../diagrams/data9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38" Type="http://schemas.microsoft.com/office/2007/relationships/diagramDrawing" Target="../diagrams/drawing9.xml"/><Relationship Id="rId2" Type="http://schemas.openxmlformats.org/officeDocument/2006/relationships/image" Target="../media/image13.png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37" Type="http://schemas.openxmlformats.org/officeDocument/2006/relationships/diagramColors" Target="../diagrams/colors9.xml"/><Relationship Id="rId40" Type="http://schemas.openxmlformats.org/officeDocument/2006/relationships/image" Target="../media/image22.gif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36" Type="http://schemas.openxmlformats.org/officeDocument/2006/relationships/diagramQuickStyle" Target="../diagrams/quickStyle9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35" Type="http://schemas.openxmlformats.org/officeDocument/2006/relationships/diagramLayout" Target="../diagrams/layout9.xml"/><Relationship Id="rId8" Type="http://schemas.microsoft.com/office/2007/relationships/diagramDrawing" Target="../diagrams/drawing3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77C4ED-008A-1231-EA28-82A35E313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1540" t="60107" r="5845" b="22243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6626FE-9431-2C63-2DCB-7C7B9D594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854" r="8547" b="27627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E0137B-14C0-BBA4-8FF1-071D77B75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27961" r="9180" b="30500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FBB050-A9FB-6C49-64FD-9E0C482EC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93DB3C-B0D6-3442-2880-56DDC4B3A2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3231" r="18083" b="27590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48066B-99DD-3E0C-1843-D41F3F3C04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09A225-A5C2-3A95-8203-4A49E99D6B43}"/>
              </a:ext>
            </a:extLst>
          </p:cNvPr>
          <p:cNvSpPr txBox="1"/>
          <p:nvPr/>
        </p:nvSpPr>
        <p:spPr>
          <a:xfrm flipH="1">
            <a:off x="356255" y="1485497"/>
            <a:ext cx="4957495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2800" b="1" spc="-44" dirty="0">
                <a:solidFill>
                  <a:srgbClr val="278982"/>
                </a:solidFill>
                <a:latin typeface="Lato Black"/>
                <a:cs typeface="Calibri Light" panose="020F0302020204030204" pitchFamily="34" charset="0"/>
              </a:rPr>
              <a:t>Трехмерная интерактивная</a:t>
            </a:r>
            <a:br>
              <a:rPr lang="ru-RU" sz="2800" b="1" spc="-44" dirty="0">
                <a:solidFill>
                  <a:srgbClr val="278982"/>
                </a:solidFill>
                <a:latin typeface="Lato Black"/>
                <a:cs typeface="Calibri Light" panose="020F0302020204030204" pitchFamily="34" charset="0"/>
              </a:rPr>
            </a:br>
            <a:r>
              <a:rPr lang="ru-RU" sz="2800" b="1" spc="-44" dirty="0">
                <a:solidFill>
                  <a:srgbClr val="278982"/>
                </a:solidFill>
                <a:latin typeface="Lato Black"/>
                <a:cs typeface="Calibri Light" panose="020F0302020204030204" pitchFamily="34" charset="0"/>
              </a:rPr>
              <a:t>автошкола </a:t>
            </a:r>
            <a:endParaRPr lang="ru-RU" sz="2400" b="1" spc="-2" dirty="0">
              <a:solidFill>
                <a:srgbClr val="278982"/>
              </a:solidFill>
              <a:latin typeface="Lato"/>
              <a:cs typeface="La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94943-3262-D044-1EDD-771AB10EC835}"/>
              </a:ext>
            </a:extLst>
          </p:cNvPr>
          <p:cNvSpPr txBox="1"/>
          <p:nvPr/>
        </p:nvSpPr>
        <p:spPr>
          <a:xfrm flipH="1">
            <a:off x="393506" y="3457782"/>
            <a:ext cx="661689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Мандрыгина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Екатерина</a:t>
            </a:r>
          </a:p>
        </p:txBody>
      </p:sp>
      <p:sp>
        <p:nvSpPr>
          <p:cNvPr id="15" name="Google Shape;96;p13">
            <a:extLst>
              <a:ext uri="{FF2B5EF4-FFF2-40B4-BE49-F238E27FC236}">
                <a16:creationId xmlns:a16="http://schemas.microsoft.com/office/drawing/2014/main" id="{7FF0E0D3-61DC-4EA1-8D59-308CBF83D58A}"/>
              </a:ext>
            </a:extLst>
          </p:cNvPr>
          <p:cNvSpPr txBox="1"/>
          <p:nvPr/>
        </p:nvSpPr>
        <p:spPr>
          <a:xfrm>
            <a:off x="356256" y="299043"/>
            <a:ext cx="6977994" cy="769401"/>
          </a:xfrm>
          <a:prstGeom prst="rect">
            <a:avLst/>
          </a:prstGeom>
          <a:noFill/>
          <a:ln w="19050">
            <a:solidFill>
              <a:srgbClr val="2FA39B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spc="300" dirty="0">
                <a:solidFill>
                  <a:srgbClr val="278982"/>
                </a:solidFill>
                <a:latin typeface="+mn-lt"/>
                <a:ea typeface="Verdana"/>
                <a:cs typeface="Verdana"/>
                <a:sym typeface="Verdana"/>
              </a:rPr>
              <a:t>АКСЕЛЕРАЦИОННАЯ ПРОГРАММА </a:t>
            </a:r>
            <a:endParaRPr sz="1600" spc="300" dirty="0">
              <a:solidFill>
                <a:srgbClr val="278982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78982"/>
                </a:solidFill>
                <a:latin typeface="+mn-lt"/>
                <a:ea typeface="Verdana"/>
                <a:cs typeface="Verdana"/>
                <a:sym typeface="Verdana"/>
              </a:rPr>
              <a:t>Красноярского института железнодорожного транспорта</a:t>
            </a:r>
            <a:endParaRPr dirty="0">
              <a:solidFill>
                <a:srgbClr val="278982"/>
              </a:solidFill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A57B3F-24D0-42F0-AFE0-ECE86EF4F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D9B1E1-DB40-413F-93A6-6A16B4BC050F}"/>
              </a:ext>
            </a:extLst>
          </p:cNvPr>
          <p:cNvSpPr/>
          <p:nvPr/>
        </p:nvSpPr>
        <p:spPr>
          <a:xfrm>
            <a:off x="413706" y="352782"/>
            <a:ext cx="6977994" cy="76940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E3BADA-3EAB-48F3-A13C-538481454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9467" y="1374716"/>
            <a:ext cx="6878250" cy="44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11;p14">
            <a:extLst>
              <a:ext uri="{FF2B5EF4-FFF2-40B4-BE49-F238E27FC236}">
                <a16:creationId xmlns:a16="http://schemas.microsoft.com/office/drawing/2014/main" id="{984E89AB-1D3A-4AFD-B677-AE715D2E0F5F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2834886" y="599012"/>
            <a:ext cx="6522228" cy="2707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4B650B-9E36-45E4-AFC6-67C9A9FD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14" y="139104"/>
            <a:ext cx="2834886" cy="938865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6930DD5-1161-48D4-A401-9E30375DDD6B}"/>
              </a:ext>
            </a:extLst>
          </p:cNvPr>
          <p:cNvGrpSpPr/>
          <p:nvPr/>
        </p:nvGrpSpPr>
        <p:grpSpPr>
          <a:xfrm>
            <a:off x="374723" y="337402"/>
            <a:ext cx="2523274" cy="589894"/>
            <a:chOff x="374723" y="337402"/>
            <a:chExt cx="2523274" cy="5898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4A45AC-C50C-4481-A2D1-0479E7548613}"/>
                </a:ext>
              </a:extLst>
            </p:cNvPr>
            <p:cNvSpPr txBox="1"/>
            <p:nvPr/>
          </p:nvSpPr>
          <p:spPr>
            <a:xfrm flipH="1">
              <a:off x="374723" y="337402"/>
              <a:ext cx="2460163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 Проблема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1C2320F-7539-4D36-B5DD-BD02EA738A5A}"/>
                </a:ext>
              </a:extLst>
            </p:cNvPr>
            <p:cNvSpPr/>
            <p:nvPr/>
          </p:nvSpPr>
          <p:spPr>
            <a:xfrm>
              <a:off x="437834" y="404076"/>
              <a:ext cx="2460163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6C07BD9-D853-41CE-8160-3C29E0EC40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66664" y="6195676"/>
            <a:ext cx="553886" cy="523220"/>
          </a:xfrm>
          <a:ln w="19050">
            <a:solidFill>
              <a:srgbClr val="278982"/>
            </a:solidFill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smtClean="0">
                <a:solidFill>
                  <a:srgbClr val="278982"/>
                </a:solidFill>
                <a:latin typeface="+mn-l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 sz="1800" b="1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350625-BDB4-4CF1-99C8-D2BC04B4DA7D}"/>
              </a:ext>
            </a:extLst>
          </p:cNvPr>
          <p:cNvSpPr/>
          <p:nvPr/>
        </p:nvSpPr>
        <p:spPr>
          <a:xfrm>
            <a:off x="11504765" y="6141768"/>
            <a:ext cx="553885" cy="52322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7AB7985A-3929-4879-B541-2542341EAED8}"/>
              </a:ext>
            </a:extLst>
          </p:cNvPr>
          <p:cNvSpPr/>
          <p:nvPr/>
        </p:nvSpPr>
        <p:spPr>
          <a:xfrm>
            <a:off x="374723" y="1317319"/>
            <a:ext cx="5910840" cy="21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200" b="1" strike="noStrike" dirty="0">
                <a:solidFill>
                  <a:srgbClr val="278982"/>
                </a:solidFill>
                <a:latin typeface="Arial"/>
                <a:ea typeface="Tahoma"/>
              </a:rPr>
              <a:t>Курсанты автошкол</a:t>
            </a:r>
            <a:endParaRPr lang="ru-RU" sz="2200" b="1" strike="noStrike" dirty="0">
              <a:solidFill>
                <a:srgbClr val="278982"/>
              </a:solidFill>
              <a:latin typeface="Arial"/>
            </a:endParaRPr>
          </a:p>
          <a:p>
            <a:pPr marL="0" lvl="2">
              <a:lnSpc>
                <a:spcPct val="100000"/>
              </a:lnSpc>
              <a:spcBef>
                <a:spcPts val="601"/>
              </a:spcBef>
              <a:buClr>
                <a:srgbClr val="278982"/>
              </a:buClr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Tahoma"/>
              </a:rPr>
              <a:t>Ежегодно на водительские права пытаются сдать 2,6 миллионов человек. Из них лишь 13,6% курсантов сдают с первого раза, а в Красноярском крае 6%. </a:t>
            </a: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lang="ru-RU" sz="2200" b="0" strike="noStrike" spc="-1" dirty="0">
              <a:latin typeface="Arial"/>
            </a:endParaRPr>
          </a:p>
          <a:p>
            <a:pPr marL="385920" indent="-3859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 marL="385920" indent="-3859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78F7412-F1CF-4B41-B6C8-9D010E5E075E}"/>
              </a:ext>
            </a:extLst>
          </p:cNvPr>
          <p:cNvSpPr/>
          <p:nvPr/>
        </p:nvSpPr>
        <p:spPr>
          <a:xfrm>
            <a:off x="436214" y="3484159"/>
            <a:ext cx="4832776" cy="166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ru-RU" sz="2200" b="1" strike="noStrike" dirty="0">
                <a:solidFill>
                  <a:srgbClr val="278982"/>
                </a:solidFill>
                <a:latin typeface="Arial"/>
                <a:ea typeface="Tahoma"/>
              </a:rPr>
              <a:t>Автошколы</a:t>
            </a:r>
            <a:endParaRPr lang="ru-RU" sz="2200" b="1" strike="noStrike" dirty="0">
              <a:solidFill>
                <a:srgbClr val="278982"/>
              </a:solidFill>
              <a:latin typeface="Arial"/>
            </a:endParaRPr>
          </a:p>
          <a:p>
            <a:pPr marL="0" lvl="2">
              <a:lnSpc>
                <a:spcPct val="100000"/>
              </a:lnSpc>
              <a:spcBef>
                <a:spcPts val="601"/>
              </a:spcBef>
              <a:buClr>
                <a:srgbClr val="278982"/>
              </a:buClr>
            </a:pPr>
            <a:r>
              <a:rPr lang="ru-RU" sz="2000" b="0" strike="noStrike" spc="-1" dirty="0">
                <a:solidFill>
                  <a:schemeClr val="tx1"/>
                </a:solidFill>
                <a:latin typeface="Arial"/>
                <a:ea typeface="Tahoma"/>
              </a:rPr>
              <a:t>Требования </a:t>
            </a:r>
            <a:r>
              <a:rPr lang="ru-RU" sz="2000" spc="-1" dirty="0">
                <a:latin typeface="Arial"/>
                <a:ea typeface="Tahoma"/>
              </a:rPr>
              <a:t>ГИБДД </a:t>
            </a:r>
            <a:r>
              <a:rPr lang="ru-RU" sz="2000" b="0" strike="noStrike" spc="-1" dirty="0">
                <a:solidFill>
                  <a:schemeClr val="tx1"/>
                </a:solidFill>
                <a:latin typeface="Arial"/>
                <a:ea typeface="Tahoma"/>
              </a:rPr>
              <a:t>к оснащению автошкол и методическому обеспечению</a:t>
            </a:r>
            <a:endParaRPr lang="ru-RU" sz="2000" b="0" strike="noStrike" spc="-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162E32-6B7C-4172-93C5-BE845939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717" y="1132983"/>
            <a:ext cx="3605933" cy="49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7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E4FA3093-6C22-4402-B76D-336655378FBE}"/>
              </a:ext>
            </a:extLst>
          </p:cNvPr>
          <p:cNvSpPr txBox="1">
            <a:spLocks/>
          </p:cNvSpPr>
          <p:nvPr/>
        </p:nvSpPr>
        <p:spPr>
          <a:xfrm>
            <a:off x="7636919" y="1638407"/>
            <a:ext cx="3840705" cy="4318471"/>
          </a:xfrm>
          <a:prstGeom prst="rect">
            <a:avLst/>
          </a:prstGeom>
          <a:ln>
            <a:noFill/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00" indent="0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None/>
            </a:pPr>
            <a:r>
              <a:rPr lang="ru-RU" sz="1800" i="0" dirty="0">
                <a:effectLst/>
                <a:latin typeface="Calibri" panose="020F0502020204030204" pitchFamily="34" charset="0"/>
              </a:rPr>
              <a:t>Приложение обучает правилам дорожного движения и навыкам практического вождения. </a:t>
            </a:r>
          </a:p>
          <a:p>
            <a:pPr marL="53100" indent="0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None/>
            </a:pPr>
            <a:r>
              <a:rPr lang="ru-RU" sz="1800" i="0" dirty="0">
                <a:effectLst/>
                <a:latin typeface="Calibri" panose="020F0502020204030204" pitchFamily="34" charset="0"/>
              </a:rPr>
              <a:t>Приложение мультиплатформенное, в том числе для мобильных систем виртуальной реальности.</a:t>
            </a: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E65128-78D5-4AD3-A327-9B8B9E22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FF6A1BF-3A50-4EAB-87C0-2CD63FD0140E}"/>
              </a:ext>
            </a:extLst>
          </p:cNvPr>
          <p:cNvGrpSpPr/>
          <p:nvPr/>
        </p:nvGrpSpPr>
        <p:grpSpPr>
          <a:xfrm>
            <a:off x="374723" y="337402"/>
            <a:ext cx="2339902" cy="589894"/>
            <a:chOff x="374723" y="337402"/>
            <a:chExt cx="2523274" cy="5898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2E9D22-6BD9-4656-BD98-778641AC0AC1}"/>
                </a:ext>
              </a:extLst>
            </p:cNvPr>
            <p:cNvSpPr txBox="1"/>
            <p:nvPr/>
          </p:nvSpPr>
          <p:spPr>
            <a:xfrm flipH="1">
              <a:off x="374723" y="337402"/>
              <a:ext cx="2460163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pPr marL="88900" lvl="2"/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Решение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9170591-DE69-45F6-8796-50EE73C4EAD2}"/>
                </a:ext>
              </a:extLst>
            </p:cNvPr>
            <p:cNvSpPr/>
            <p:nvPr/>
          </p:nvSpPr>
          <p:spPr>
            <a:xfrm>
              <a:off x="437834" y="404076"/>
              <a:ext cx="2460163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Google Shape;111;p14">
            <a:extLst>
              <a:ext uri="{FF2B5EF4-FFF2-40B4-BE49-F238E27FC236}">
                <a16:creationId xmlns:a16="http://schemas.microsoft.com/office/drawing/2014/main" id="{9ADEF98F-89FE-40CF-B3C3-6752B435F2A3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2656100" y="599012"/>
            <a:ext cx="6701014" cy="2708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B63BA5ED-6F8C-4EF7-9428-88AB5A469D8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66664" y="6195676"/>
            <a:ext cx="553886" cy="523220"/>
          </a:xfrm>
          <a:ln w="19050">
            <a:solidFill>
              <a:srgbClr val="278982"/>
            </a:solidFill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smtClean="0">
                <a:solidFill>
                  <a:srgbClr val="278982"/>
                </a:solidFill>
                <a:latin typeface="+mn-l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-RU" sz="1800" b="1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0C97F5-9E96-40E9-BB25-7477BF3A10BA}"/>
              </a:ext>
            </a:extLst>
          </p:cNvPr>
          <p:cNvSpPr/>
          <p:nvPr/>
        </p:nvSpPr>
        <p:spPr>
          <a:xfrm>
            <a:off x="11504765" y="6141768"/>
            <a:ext cx="553885" cy="52322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92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ACCB79-551F-4652-B5B8-79E1303FE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"/>
          <a:stretch/>
        </p:blipFill>
        <p:spPr>
          <a:xfrm>
            <a:off x="7686076" y="1449038"/>
            <a:ext cx="4305574" cy="45782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D51DE2-48E0-4873-8016-AD5592677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40257EC-4DD4-4F96-A562-80FB7B65E2D4}"/>
              </a:ext>
            </a:extLst>
          </p:cNvPr>
          <p:cNvGrpSpPr/>
          <p:nvPr/>
        </p:nvGrpSpPr>
        <p:grpSpPr>
          <a:xfrm>
            <a:off x="374723" y="337402"/>
            <a:ext cx="1854127" cy="589894"/>
            <a:chOff x="374723" y="337402"/>
            <a:chExt cx="2523274" cy="5898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5FA614-2F92-45FD-9B9B-EDA53356D4A0}"/>
                </a:ext>
              </a:extLst>
            </p:cNvPr>
            <p:cNvSpPr txBox="1"/>
            <p:nvPr/>
          </p:nvSpPr>
          <p:spPr>
            <a:xfrm flipH="1">
              <a:off x="374723" y="337402"/>
              <a:ext cx="2460163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pPr marL="88900" lvl="2"/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 Рынок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9C6C2AF-BA0F-448E-A967-56319DD2B462}"/>
                </a:ext>
              </a:extLst>
            </p:cNvPr>
            <p:cNvSpPr/>
            <p:nvPr/>
          </p:nvSpPr>
          <p:spPr>
            <a:xfrm>
              <a:off x="437834" y="404076"/>
              <a:ext cx="2460163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Google Shape;111;p14">
            <a:extLst>
              <a:ext uri="{FF2B5EF4-FFF2-40B4-BE49-F238E27FC236}">
                <a16:creationId xmlns:a16="http://schemas.microsoft.com/office/drawing/2014/main" id="{697A3EAE-16AA-430A-8F9B-F673F9E1FE5A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2182475" y="599012"/>
            <a:ext cx="7174639" cy="2708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712CED9-2229-4764-B327-85DB56613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615687"/>
              </p:ext>
            </p:extLst>
          </p:nvPr>
        </p:nvGraphicFramePr>
        <p:xfrm>
          <a:off x="518566" y="1343253"/>
          <a:ext cx="5251228" cy="483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B539FF6-583F-4A34-8A36-3CA936D319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66664" y="6195676"/>
            <a:ext cx="553886" cy="523220"/>
          </a:xfrm>
          <a:ln w="19050">
            <a:solidFill>
              <a:srgbClr val="278982"/>
            </a:solidFill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smtClean="0">
                <a:solidFill>
                  <a:srgbClr val="278982"/>
                </a:solidFill>
                <a:latin typeface="+mn-l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-RU" sz="1800" b="1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AEEECB-59CC-42EF-9217-0E4843DC109D}"/>
              </a:ext>
            </a:extLst>
          </p:cNvPr>
          <p:cNvSpPr/>
          <p:nvPr/>
        </p:nvSpPr>
        <p:spPr>
          <a:xfrm>
            <a:off x="11504765" y="6141768"/>
            <a:ext cx="553885" cy="52322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0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4BFDC9FC-6261-40DC-B71D-1F08254619C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66664" y="6195676"/>
            <a:ext cx="553886" cy="523220"/>
          </a:xfrm>
          <a:ln w="19050">
            <a:solidFill>
              <a:srgbClr val="278982"/>
            </a:solidFill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smtClean="0">
                <a:solidFill>
                  <a:srgbClr val="278982"/>
                </a:solidFill>
                <a:latin typeface="+mn-l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-RU" sz="1800" b="1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6E42C7A-CCFB-4AF3-A9EE-787326DCACF3}"/>
              </a:ext>
            </a:extLst>
          </p:cNvPr>
          <p:cNvSpPr/>
          <p:nvPr/>
        </p:nvSpPr>
        <p:spPr>
          <a:xfrm>
            <a:off x="11504765" y="6141768"/>
            <a:ext cx="553885" cy="52322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4138BF-98AE-4809-BF03-52489B81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BA0C5CF-1D89-41B1-8B37-3BFDEAD16444}"/>
              </a:ext>
            </a:extLst>
          </p:cNvPr>
          <p:cNvGrpSpPr/>
          <p:nvPr/>
        </p:nvGrpSpPr>
        <p:grpSpPr>
          <a:xfrm>
            <a:off x="374723" y="337402"/>
            <a:ext cx="6005775" cy="589894"/>
            <a:chOff x="374723" y="337402"/>
            <a:chExt cx="8173235" cy="5898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419EEE-A01C-43AB-BA54-07F0FFF7F0A3}"/>
                </a:ext>
              </a:extLst>
            </p:cNvPr>
            <p:cNvSpPr txBox="1"/>
            <p:nvPr/>
          </p:nvSpPr>
          <p:spPr>
            <a:xfrm flipH="1">
              <a:off x="374723" y="337402"/>
              <a:ext cx="8110126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pPr lvl="2"/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 Экономика проекта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69632DD-7B8C-49DD-BCBF-2F1063AB2BF1}"/>
                </a:ext>
              </a:extLst>
            </p:cNvPr>
            <p:cNvSpPr/>
            <p:nvPr/>
          </p:nvSpPr>
          <p:spPr>
            <a:xfrm>
              <a:off x="437833" y="404076"/>
              <a:ext cx="8110125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5" name="Google Shape;111;p14">
            <a:extLst>
              <a:ext uri="{FF2B5EF4-FFF2-40B4-BE49-F238E27FC236}">
                <a16:creationId xmlns:a16="http://schemas.microsoft.com/office/drawing/2014/main" id="{2B37A7E8-0F01-4A08-9AFF-81F6D77C8FCC}"/>
              </a:ext>
            </a:extLst>
          </p:cNvPr>
          <p:cNvCxnSpPr>
            <a:cxnSpLocks/>
            <a:stCxn id="23" idx="1"/>
          </p:cNvCxnSpPr>
          <p:nvPr/>
        </p:nvCxnSpPr>
        <p:spPr>
          <a:xfrm>
            <a:off x="6334125" y="599012"/>
            <a:ext cx="3022989" cy="2708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BBF7C6-7EF7-4716-8215-93AD860B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380"/>
            <a:ext cx="12192000" cy="3178405"/>
          </a:xfrm>
          <a:prstGeom prst="rect">
            <a:avLst/>
          </a:prstGeom>
          <a:ln>
            <a:solidFill>
              <a:srgbClr val="278982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D41622-50F9-4350-A678-D658B2B39535}"/>
              </a:ext>
            </a:extLst>
          </p:cNvPr>
          <p:cNvSpPr txBox="1"/>
          <p:nvPr/>
        </p:nvSpPr>
        <p:spPr>
          <a:xfrm>
            <a:off x="3829051" y="4549447"/>
            <a:ext cx="17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278982"/>
                </a:solidFill>
                <a:effectLst/>
                <a:latin typeface="+mn-lt"/>
              </a:rPr>
              <a:t>10 776 000,00 ₽</a:t>
            </a:r>
            <a:r>
              <a:rPr lang="ru-RU" dirty="0">
                <a:solidFill>
                  <a:srgbClr val="278982"/>
                </a:solidFill>
                <a:latin typeface="+mn-lt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D5C41E-89AE-48BE-BACC-7B921A2FA69B}"/>
              </a:ext>
            </a:extLst>
          </p:cNvPr>
          <p:cNvSpPr txBox="1"/>
          <p:nvPr/>
        </p:nvSpPr>
        <p:spPr>
          <a:xfrm>
            <a:off x="1152525" y="4549447"/>
            <a:ext cx="2676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278982"/>
                </a:solidFill>
                <a:latin typeface="+mn-lt"/>
              </a:rPr>
              <a:t>Стоимость разработки </a:t>
            </a:r>
            <a:r>
              <a:rPr lang="ru-RU" sz="1200" dirty="0">
                <a:solidFill>
                  <a:srgbClr val="278982"/>
                </a:solidFill>
                <a:latin typeface="+mn-lt"/>
              </a:rPr>
              <a:t>без налогов</a:t>
            </a:r>
            <a:endParaRPr lang="ru-RU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66FE86-1A13-4F41-A99B-BD59F5F639C1}"/>
              </a:ext>
            </a:extLst>
          </p:cNvPr>
          <p:cNvSpPr txBox="1"/>
          <p:nvPr/>
        </p:nvSpPr>
        <p:spPr>
          <a:xfrm>
            <a:off x="9927180" y="4549447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278982"/>
                </a:solidFill>
                <a:effectLst/>
                <a:latin typeface="+mn-lt"/>
              </a:rPr>
              <a:t>16 месяцев</a:t>
            </a:r>
            <a:r>
              <a:rPr lang="ru-RU" dirty="0">
                <a:solidFill>
                  <a:srgbClr val="278982"/>
                </a:solidFill>
                <a:latin typeface="+mn-lt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A27E74-287A-4B79-B576-E2E8FC304A1B}"/>
              </a:ext>
            </a:extLst>
          </p:cNvPr>
          <p:cNvSpPr txBox="1"/>
          <p:nvPr/>
        </p:nvSpPr>
        <p:spPr>
          <a:xfrm>
            <a:off x="7488780" y="454944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278982"/>
                </a:solidFill>
                <a:latin typeface="+mn-lt"/>
              </a:rPr>
              <a:t>Срок разработки</a:t>
            </a:r>
            <a:endParaRPr lang="ru-RU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C35806-B7CA-456B-962B-32B0504F5853}"/>
              </a:ext>
            </a:extLst>
          </p:cNvPr>
          <p:cNvSpPr txBox="1"/>
          <p:nvPr/>
        </p:nvSpPr>
        <p:spPr>
          <a:xfrm>
            <a:off x="1152525" y="5211107"/>
            <a:ext cx="26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278982"/>
                </a:solidFill>
                <a:latin typeface="+mn-lt"/>
              </a:rPr>
              <a:t>Стоимость приложения для курсантов</a:t>
            </a:r>
            <a:endParaRPr lang="ru-RU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C3E403-F6AD-46DD-AEFC-6C7AF344E8DD}"/>
              </a:ext>
            </a:extLst>
          </p:cNvPr>
          <p:cNvSpPr txBox="1"/>
          <p:nvPr/>
        </p:nvSpPr>
        <p:spPr>
          <a:xfrm>
            <a:off x="3829050" y="5211107"/>
            <a:ext cx="17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278982"/>
                </a:solidFill>
                <a:effectLst/>
                <a:latin typeface="+mn-lt"/>
              </a:rPr>
              <a:t>490,00 ₽</a:t>
            </a:r>
            <a:r>
              <a:rPr lang="ru-RU" dirty="0">
                <a:solidFill>
                  <a:srgbClr val="278982"/>
                </a:solidFill>
                <a:latin typeface="+mn-lt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6D941-E246-46BC-A8A6-5D7BE66A2A2A}"/>
              </a:ext>
            </a:extLst>
          </p:cNvPr>
          <p:cNvSpPr txBox="1"/>
          <p:nvPr/>
        </p:nvSpPr>
        <p:spPr>
          <a:xfrm>
            <a:off x="1152525" y="5965100"/>
            <a:ext cx="267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rgbClr val="278982"/>
                </a:solidFill>
                <a:latin typeface="+mn-lt"/>
              </a:rPr>
              <a:t>Годовая подписка для автошкол</a:t>
            </a:r>
            <a:endParaRPr lang="ru-RU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44E78-B0BE-40DC-9116-CC82801A1B15}"/>
              </a:ext>
            </a:extLst>
          </p:cNvPr>
          <p:cNvSpPr txBox="1"/>
          <p:nvPr/>
        </p:nvSpPr>
        <p:spPr>
          <a:xfrm>
            <a:off x="3829050" y="5965100"/>
            <a:ext cx="173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dirty="0">
                <a:solidFill>
                  <a:srgbClr val="278982"/>
                </a:solidFill>
                <a:effectLst/>
                <a:latin typeface="+mn-lt"/>
              </a:rPr>
              <a:t>4900,00 ₽</a:t>
            </a:r>
            <a:r>
              <a:rPr lang="ru-RU" dirty="0">
                <a:solidFill>
                  <a:srgbClr val="27898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185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6164902-E50D-43C9-A3A2-D53EA385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49543"/>
              </p:ext>
            </p:extLst>
          </p:nvPr>
        </p:nvGraphicFramePr>
        <p:xfrm>
          <a:off x="421097" y="1537877"/>
          <a:ext cx="11299498" cy="42601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0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3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Создаваемый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продукт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Основные конкуренты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</a:rPr>
                        <a:t>Наименование 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«Трехмерная интерактивная автошкола»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«</a:t>
                      </a:r>
                      <a:r>
                        <a:rPr lang="en-US" sz="1400" b="1" dirty="0"/>
                        <a:t>Forward</a:t>
                      </a:r>
                      <a:r>
                        <a:rPr lang="ru-RU" sz="1400" b="1" dirty="0"/>
                        <a:t>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(прямой)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«</a:t>
                      </a:r>
                      <a:r>
                        <a:rPr lang="en-US" sz="1400" b="1" dirty="0"/>
                        <a:t>Opti-drive</a:t>
                      </a:r>
                      <a:r>
                        <a:rPr lang="ru-RU" sz="1400" b="1" dirty="0"/>
                        <a:t>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(косвенный)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Интерактивность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Доступность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890691150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Привлекательность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разработки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 млн рублей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 млн рублей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Известность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Восприятие качества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BFF18C-22A6-4F53-8188-0E47FD90E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443199A-C122-447D-B0AD-82217EEC7A34}"/>
              </a:ext>
            </a:extLst>
          </p:cNvPr>
          <p:cNvGrpSpPr/>
          <p:nvPr/>
        </p:nvGrpSpPr>
        <p:grpSpPr>
          <a:xfrm>
            <a:off x="374723" y="337402"/>
            <a:ext cx="6005775" cy="589894"/>
            <a:chOff x="374723" y="337402"/>
            <a:chExt cx="8173235" cy="5898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5C4774-B466-4F87-8330-CF1859B68548}"/>
                </a:ext>
              </a:extLst>
            </p:cNvPr>
            <p:cNvSpPr txBox="1"/>
            <p:nvPr/>
          </p:nvSpPr>
          <p:spPr>
            <a:xfrm flipH="1">
              <a:off x="374723" y="337402"/>
              <a:ext cx="8110126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pPr lvl="2"/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 Сравнение с конкурентами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8397E8A-3683-4121-BAE0-6B1A0280B845}"/>
                </a:ext>
              </a:extLst>
            </p:cNvPr>
            <p:cNvSpPr/>
            <p:nvPr/>
          </p:nvSpPr>
          <p:spPr>
            <a:xfrm>
              <a:off x="437833" y="404076"/>
              <a:ext cx="8110125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Google Shape;111;p14">
            <a:extLst>
              <a:ext uri="{FF2B5EF4-FFF2-40B4-BE49-F238E27FC236}">
                <a16:creationId xmlns:a16="http://schemas.microsoft.com/office/drawing/2014/main" id="{D4FC8E0C-B9DF-4303-BBDC-15CEBC8BC2D9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6334125" y="599012"/>
            <a:ext cx="3022989" cy="2708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4BFDC9FC-6261-40DC-B71D-1F08254619C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66664" y="6195676"/>
            <a:ext cx="553886" cy="523220"/>
          </a:xfrm>
          <a:ln w="19050">
            <a:solidFill>
              <a:srgbClr val="278982"/>
            </a:solidFill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smtClean="0">
                <a:solidFill>
                  <a:srgbClr val="278982"/>
                </a:solidFill>
                <a:latin typeface="+mn-l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 sz="1800" b="1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6E42C7A-CCFB-4AF3-A9EE-787326DCACF3}"/>
              </a:ext>
            </a:extLst>
          </p:cNvPr>
          <p:cNvSpPr/>
          <p:nvPr/>
        </p:nvSpPr>
        <p:spPr>
          <a:xfrm>
            <a:off x="11504765" y="6141768"/>
            <a:ext cx="553885" cy="52322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47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165FE8-1819-4235-BF5F-56904282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C679F0A-FBDD-4819-B042-C60AF16E053B}"/>
              </a:ext>
            </a:extLst>
          </p:cNvPr>
          <p:cNvGrpSpPr/>
          <p:nvPr/>
        </p:nvGrpSpPr>
        <p:grpSpPr>
          <a:xfrm>
            <a:off x="374723" y="337402"/>
            <a:ext cx="4462727" cy="589894"/>
            <a:chOff x="374723" y="337402"/>
            <a:chExt cx="6073307" cy="5898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110822-1AA5-4AA6-AEA5-49C41EE4967E}"/>
                </a:ext>
              </a:extLst>
            </p:cNvPr>
            <p:cNvSpPr txBox="1"/>
            <p:nvPr/>
          </p:nvSpPr>
          <p:spPr>
            <a:xfrm flipH="1">
              <a:off x="374723" y="337402"/>
              <a:ext cx="6010196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pPr marL="85725" lvl="2"/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Стратегия развития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FA0D2A8A-A4C5-4CA2-B92F-C07D9E545ED2}"/>
                </a:ext>
              </a:extLst>
            </p:cNvPr>
            <p:cNvSpPr/>
            <p:nvPr/>
          </p:nvSpPr>
          <p:spPr>
            <a:xfrm>
              <a:off x="437833" y="404076"/>
              <a:ext cx="6010197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Google Shape;111;p14">
            <a:extLst>
              <a:ext uri="{FF2B5EF4-FFF2-40B4-BE49-F238E27FC236}">
                <a16:creationId xmlns:a16="http://schemas.microsoft.com/office/drawing/2014/main" id="{DE38E470-C7FA-4795-A667-36DBBD3D8CC1}"/>
              </a:ext>
            </a:extLst>
          </p:cNvPr>
          <p:cNvCxnSpPr>
            <a:cxnSpLocks/>
            <a:stCxn id="32" idx="1"/>
          </p:cNvCxnSpPr>
          <p:nvPr/>
        </p:nvCxnSpPr>
        <p:spPr>
          <a:xfrm>
            <a:off x="4791075" y="599012"/>
            <a:ext cx="4566039" cy="2708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id="{BF936BBD-81CF-4E98-AAE9-2E1C3D830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893307"/>
              </p:ext>
            </p:extLst>
          </p:nvPr>
        </p:nvGraphicFramePr>
        <p:xfrm>
          <a:off x="374723" y="2004682"/>
          <a:ext cx="11396180" cy="284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id="{04B324EC-F48C-4967-9EB2-7B590E26AC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66664" y="6195676"/>
            <a:ext cx="553886" cy="523220"/>
          </a:xfrm>
          <a:ln w="19050">
            <a:solidFill>
              <a:srgbClr val="278982"/>
            </a:solidFill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smtClean="0">
                <a:solidFill>
                  <a:srgbClr val="278982"/>
                </a:solidFill>
                <a:latin typeface="+mn-l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-RU" sz="1800" b="1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BE996D6-C393-4E48-8732-7FD73568CFE9}"/>
              </a:ext>
            </a:extLst>
          </p:cNvPr>
          <p:cNvSpPr/>
          <p:nvPr/>
        </p:nvSpPr>
        <p:spPr>
          <a:xfrm>
            <a:off x="11504765" y="6141768"/>
            <a:ext cx="553885" cy="52322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B6898E-1EDA-4049-9944-0E7D1D0E1E6D}"/>
              </a:ext>
            </a:extLst>
          </p:cNvPr>
          <p:cNvSpPr txBox="1"/>
          <p:nvPr/>
        </p:nvSpPr>
        <p:spPr>
          <a:xfrm>
            <a:off x="1510257" y="2330258"/>
            <a:ext cx="663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2023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EF18AC-4E04-45CB-A76F-E92201A43964}"/>
              </a:ext>
            </a:extLst>
          </p:cNvPr>
          <p:cNvSpPr txBox="1"/>
          <p:nvPr/>
        </p:nvSpPr>
        <p:spPr>
          <a:xfrm>
            <a:off x="421097" y="4293341"/>
            <a:ext cx="2386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Продажи приложения (4 900)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CED705-257F-42E7-B907-018EDB27BED2}"/>
              </a:ext>
            </a:extLst>
          </p:cNvPr>
          <p:cNvSpPr txBox="1"/>
          <p:nvPr/>
        </p:nvSpPr>
        <p:spPr>
          <a:xfrm>
            <a:off x="4355767" y="2330258"/>
            <a:ext cx="663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468688-8001-4721-9C1C-08DC1B59202E}"/>
              </a:ext>
            </a:extLst>
          </p:cNvPr>
          <p:cNvSpPr txBox="1"/>
          <p:nvPr/>
        </p:nvSpPr>
        <p:spPr>
          <a:xfrm>
            <a:off x="3247425" y="4293341"/>
            <a:ext cx="2386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Продажи приложения (490) </a:t>
            </a:r>
          </a:p>
        </p:txBody>
      </p:sp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757362DA-A2FC-45E1-BE93-CB564077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8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CCD035-B6B0-4E76-BB5A-4FBE14FD4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32" y="1330055"/>
            <a:ext cx="5115268" cy="43047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BEB3A8-6C53-4EEE-B605-FB8BF418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5A499E9-599F-455A-965F-9F63E72F9026}"/>
              </a:ext>
            </a:extLst>
          </p:cNvPr>
          <p:cNvGrpSpPr/>
          <p:nvPr/>
        </p:nvGrpSpPr>
        <p:grpSpPr>
          <a:xfrm>
            <a:off x="374723" y="337402"/>
            <a:ext cx="3435277" cy="589894"/>
            <a:chOff x="374723" y="337402"/>
            <a:chExt cx="6073307" cy="5898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CD3C38-1971-4EB6-8BE8-4721F2069837}"/>
                </a:ext>
              </a:extLst>
            </p:cNvPr>
            <p:cNvSpPr txBox="1"/>
            <p:nvPr/>
          </p:nvSpPr>
          <p:spPr>
            <a:xfrm flipH="1">
              <a:off x="374723" y="337402"/>
              <a:ext cx="6010195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pPr marL="0" lvl="2"/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 Задел проекта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F2F91A0-507D-4CF1-B954-84A4618D24E3}"/>
                </a:ext>
              </a:extLst>
            </p:cNvPr>
            <p:cNvSpPr/>
            <p:nvPr/>
          </p:nvSpPr>
          <p:spPr>
            <a:xfrm>
              <a:off x="437833" y="404076"/>
              <a:ext cx="6010197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Google Shape;111;p14">
            <a:extLst>
              <a:ext uri="{FF2B5EF4-FFF2-40B4-BE49-F238E27FC236}">
                <a16:creationId xmlns:a16="http://schemas.microsoft.com/office/drawing/2014/main" id="{27BD7FE8-0E0B-4E24-9896-F5EA60F5CBC5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3774302" y="599012"/>
            <a:ext cx="5582812" cy="2708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37B928-4305-4AB9-8E4B-18755DECDA7F}"/>
              </a:ext>
            </a:extLst>
          </p:cNvPr>
          <p:cNvSpPr txBox="1"/>
          <p:nvPr/>
        </p:nvSpPr>
        <p:spPr>
          <a:xfrm>
            <a:off x="410419" y="1330055"/>
            <a:ext cx="65658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+mn-lt"/>
              </a:rPr>
              <a:t>Трехмерные модели городской инфраструктуры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+mn-lt"/>
              </a:rPr>
              <a:t>Трехмерные модели автотранспорта, знаков, светофоров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+mn-lt"/>
              </a:rPr>
              <a:t>Мультиплеер (возможность совместной работы) до 20 человек. 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+mn-lt"/>
              </a:rPr>
              <a:t>Подпрограмма интерактивного взаимодействия с трехмерными моделями (руки, возможность захвата предметов, указка, телепорт).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+mn-lt"/>
              </a:rPr>
              <a:t>Интеллектуальная модель дорожного трафика</a:t>
            </a:r>
          </a:p>
        </p:txBody>
      </p:sp>
    </p:spTree>
    <p:extLst>
      <p:ext uri="{BB962C8B-B14F-4D97-AF65-F5344CB8AC3E}">
        <p14:creationId xmlns:p14="http://schemas.microsoft.com/office/powerpoint/2010/main" val="403256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AF3A47-6850-13D2-11DC-0F43A711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300" y="3203428"/>
            <a:ext cx="2109399" cy="4511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12D362-55C4-BC5B-2441-70A13C97A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34" y="1894790"/>
            <a:ext cx="2115495" cy="1926503"/>
          </a:xfrm>
          <a:prstGeom prst="rect">
            <a:avLst/>
          </a:prstGeom>
        </p:spPr>
      </p:pic>
      <p:graphicFrame>
        <p:nvGraphicFramePr>
          <p:cNvPr id="48" name="Схема 47">
            <a:extLst>
              <a:ext uri="{FF2B5EF4-FFF2-40B4-BE49-F238E27FC236}">
                <a16:creationId xmlns:a16="http://schemas.microsoft.com/office/drawing/2014/main" id="{50CF28B1-A54F-D73C-A458-2AA8C1530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062593"/>
              </p:ext>
            </p:extLst>
          </p:nvPr>
        </p:nvGraphicFramePr>
        <p:xfrm>
          <a:off x="6990600" y="1714087"/>
          <a:ext cx="1620000" cy="230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5" name="Схема 44">
            <a:extLst>
              <a:ext uri="{FF2B5EF4-FFF2-40B4-BE49-F238E27FC236}">
                <a16:creationId xmlns:a16="http://schemas.microsoft.com/office/drawing/2014/main" id="{9EB5F31A-5E06-CB4A-EB34-ACEDD7B6A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215305"/>
              </p:ext>
            </p:extLst>
          </p:nvPr>
        </p:nvGraphicFramePr>
        <p:xfrm>
          <a:off x="4850849" y="4347792"/>
          <a:ext cx="162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4" name="Схема 43">
            <a:extLst>
              <a:ext uri="{FF2B5EF4-FFF2-40B4-BE49-F238E27FC236}">
                <a16:creationId xmlns:a16="http://schemas.microsoft.com/office/drawing/2014/main" id="{A59B9D3D-CA88-E072-75BE-DA7E9F76E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286711"/>
              </p:ext>
            </p:extLst>
          </p:nvPr>
        </p:nvGraphicFramePr>
        <p:xfrm>
          <a:off x="6990600" y="4202116"/>
          <a:ext cx="1620000" cy="245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6" name="Схема 55">
            <a:extLst>
              <a:ext uri="{FF2B5EF4-FFF2-40B4-BE49-F238E27FC236}">
                <a16:creationId xmlns:a16="http://schemas.microsoft.com/office/drawing/2014/main" id="{EF5C1872-E027-189D-BB3F-C005DA023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778302"/>
              </p:ext>
            </p:extLst>
          </p:nvPr>
        </p:nvGraphicFramePr>
        <p:xfrm>
          <a:off x="2886309" y="4378912"/>
          <a:ext cx="162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5" name="Схема 54">
            <a:extLst>
              <a:ext uri="{FF2B5EF4-FFF2-40B4-BE49-F238E27FC236}">
                <a16:creationId xmlns:a16="http://schemas.microsoft.com/office/drawing/2014/main" id="{E497BEE3-FBD6-B403-C5C8-B1A338C0E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429962"/>
              </p:ext>
            </p:extLst>
          </p:nvPr>
        </p:nvGraphicFramePr>
        <p:xfrm>
          <a:off x="2624724" y="1792950"/>
          <a:ext cx="2011902" cy="2232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7" name="Схема 56">
            <a:extLst>
              <a:ext uri="{FF2B5EF4-FFF2-40B4-BE49-F238E27FC236}">
                <a16:creationId xmlns:a16="http://schemas.microsoft.com/office/drawing/2014/main" id="{697E81C6-BC6A-06E3-53D1-058C84642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516748"/>
              </p:ext>
            </p:extLst>
          </p:nvPr>
        </p:nvGraphicFramePr>
        <p:xfrm>
          <a:off x="4850849" y="1654862"/>
          <a:ext cx="1620000" cy="236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60" name="Схема 59">
            <a:extLst>
              <a:ext uri="{FF2B5EF4-FFF2-40B4-BE49-F238E27FC236}">
                <a16:creationId xmlns:a16="http://schemas.microsoft.com/office/drawing/2014/main" id="{485D5ED5-C02F-96EB-A3E9-67F897949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014395"/>
              </p:ext>
            </p:extLst>
          </p:nvPr>
        </p:nvGraphicFramePr>
        <p:xfrm>
          <a:off x="523346" y="2421352"/>
          <a:ext cx="2232646" cy="236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337DB6AA-E4D3-494D-9267-88EF8D4E0F6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66664" y="6195676"/>
            <a:ext cx="553886" cy="523220"/>
          </a:xfrm>
          <a:ln w="19050">
            <a:solidFill>
              <a:srgbClr val="278982"/>
            </a:solidFill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 smtClean="0">
                <a:solidFill>
                  <a:srgbClr val="278982"/>
                </a:solidFill>
                <a:latin typeface="+mn-l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-RU" sz="1800" b="1" dirty="0">
              <a:solidFill>
                <a:srgbClr val="278982"/>
              </a:solidFill>
              <a:latin typeface="+mn-l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DE23EC3-0F17-4C8D-826B-693264E78F82}"/>
              </a:ext>
            </a:extLst>
          </p:cNvPr>
          <p:cNvSpPr/>
          <p:nvPr/>
        </p:nvSpPr>
        <p:spPr>
          <a:xfrm>
            <a:off x="11504765" y="6141768"/>
            <a:ext cx="553885" cy="523220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8A7327-94DD-4508-BB99-EF7FFE44DEB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57114" y="129579"/>
            <a:ext cx="2834886" cy="93886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70962BD-3D6C-47D2-ABE9-A90494A7774A}"/>
              </a:ext>
            </a:extLst>
          </p:cNvPr>
          <p:cNvGrpSpPr/>
          <p:nvPr/>
        </p:nvGrpSpPr>
        <p:grpSpPr>
          <a:xfrm>
            <a:off x="374724" y="337402"/>
            <a:ext cx="2320852" cy="589894"/>
            <a:chOff x="374723" y="337402"/>
            <a:chExt cx="6073307" cy="5898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DE2EC6-7A4F-4CEB-B677-F8F7ACADCD64}"/>
                </a:ext>
              </a:extLst>
            </p:cNvPr>
            <p:cNvSpPr txBox="1"/>
            <p:nvPr/>
          </p:nvSpPr>
          <p:spPr>
            <a:xfrm flipH="1">
              <a:off x="374723" y="337402"/>
              <a:ext cx="6010196" cy="523220"/>
            </a:xfrm>
            <a:prstGeom prst="rect">
              <a:avLst/>
            </a:prstGeom>
            <a:noFill/>
            <a:ln w="19050">
              <a:solidFill>
                <a:srgbClr val="278982"/>
              </a:solidFill>
            </a:ln>
          </p:spPr>
          <p:txBody>
            <a:bodyPr wrap="square" rtlCol="0">
              <a:spAutoFit/>
            </a:bodyPr>
            <a:lstStyle/>
            <a:p>
              <a:pPr marL="0" lvl="2"/>
              <a:r>
                <a:rPr lang="ru-RU" sz="2800" b="1" dirty="0">
                  <a:solidFill>
                    <a:srgbClr val="278982"/>
                  </a:solidFill>
                  <a:latin typeface="+mn-lt"/>
                  <a:ea typeface="Verdana" panose="020B0604030504040204" pitchFamily="34" charset="0"/>
                </a:rPr>
                <a:t> Команда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CECBCC3-1C7B-4847-AAB8-3675FE2264A0}"/>
                </a:ext>
              </a:extLst>
            </p:cNvPr>
            <p:cNvSpPr/>
            <p:nvPr/>
          </p:nvSpPr>
          <p:spPr>
            <a:xfrm>
              <a:off x="437833" y="404076"/>
              <a:ext cx="6010197" cy="523220"/>
            </a:xfrm>
            <a:prstGeom prst="rect">
              <a:avLst/>
            </a:prstGeom>
            <a:noFill/>
            <a:ln w="19050">
              <a:solidFill>
                <a:srgbClr val="278982">
                  <a:alpha val="3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Google Shape;111;p14">
            <a:extLst>
              <a:ext uri="{FF2B5EF4-FFF2-40B4-BE49-F238E27FC236}">
                <a16:creationId xmlns:a16="http://schemas.microsoft.com/office/drawing/2014/main" id="{46F8D39F-B4B0-4A55-BF61-6F1691023AB9}"/>
              </a:ext>
            </a:extLst>
          </p:cNvPr>
          <p:cNvCxnSpPr>
            <a:cxnSpLocks/>
            <a:stCxn id="23" idx="1"/>
          </p:cNvCxnSpPr>
          <p:nvPr/>
        </p:nvCxnSpPr>
        <p:spPr>
          <a:xfrm>
            <a:off x="2671459" y="599012"/>
            <a:ext cx="6685655" cy="2708"/>
          </a:xfrm>
          <a:prstGeom prst="straightConnector1">
            <a:avLst/>
          </a:prstGeom>
          <a:noFill/>
          <a:ln w="19050" cap="flat" cmpd="sng">
            <a:solidFill>
              <a:srgbClr val="13A8A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BB38443B-624D-49A5-8CE8-E10CDCAA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37" y="2763317"/>
            <a:ext cx="2115951" cy="21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3">
            <a:extLst>
              <a:ext uri="{FF2B5EF4-FFF2-40B4-BE49-F238E27FC236}">
                <a16:creationId xmlns:a16="http://schemas.microsoft.com/office/drawing/2014/main" id="{BBD154D7-7DFB-4B11-AA9C-5E97688B7D66}"/>
              </a:ext>
            </a:extLst>
          </p:cNvPr>
          <p:cNvSpPr/>
          <p:nvPr/>
        </p:nvSpPr>
        <p:spPr>
          <a:xfrm>
            <a:off x="9305691" y="4814445"/>
            <a:ext cx="2555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278982"/>
                </a:solidFill>
                <a:latin typeface="+mn-lt"/>
                <a:cs typeface="Arial" pitchFamily="34" charset="0"/>
              </a:rPr>
              <a:t>yemedia@ya.ru</a:t>
            </a:r>
          </a:p>
        </p:txBody>
      </p:sp>
      <p:sp>
        <p:nvSpPr>
          <p:cNvPr id="29" name="직사각형 3">
            <a:extLst>
              <a:ext uri="{FF2B5EF4-FFF2-40B4-BE49-F238E27FC236}">
                <a16:creationId xmlns:a16="http://schemas.microsoft.com/office/drawing/2014/main" id="{5A2069A8-DB59-43C6-A155-F0A281D1D4D4}"/>
              </a:ext>
            </a:extLst>
          </p:cNvPr>
          <p:cNvSpPr/>
          <p:nvPr/>
        </p:nvSpPr>
        <p:spPr>
          <a:xfrm>
            <a:off x="9305691" y="5148614"/>
            <a:ext cx="2555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rgbClr val="278982"/>
                </a:solidFill>
                <a:latin typeface="+mn-lt"/>
                <a:cs typeface="Arial" pitchFamily="34" charset="0"/>
              </a:rPr>
              <a:t>+7 908 204 34 07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55278B2-3CEA-4F03-B8B5-A7563B5D6614}"/>
              </a:ext>
            </a:extLst>
          </p:cNvPr>
          <p:cNvSpPr/>
          <p:nvPr/>
        </p:nvSpPr>
        <p:spPr>
          <a:xfrm>
            <a:off x="9539456" y="2839517"/>
            <a:ext cx="1988305" cy="1974927"/>
          </a:xfrm>
          <a:prstGeom prst="rect">
            <a:avLst/>
          </a:prstGeom>
          <a:noFill/>
          <a:ln w="19050">
            <a:solidFill>
              <a:srgbClr val="27898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0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311</Words>
  <Application>Microsoft Office PowerPoint</Application>
  <PresentationFormat>Широкоэкранный</PresentationFormat>
  <Paragraphs>102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Lato Black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Бойков Евгений Викторович</cp:lastModifiedBy>
  <cp:revision>96</cp:revision>
  <cp:lastPrinted>2022-10-12T07:24:32Z</cp:lastPrinted>
  <dcterms:created xsi:type="dcterms:W3CDTF">2022-09-30T12:54:28Z</dcterms:created>
  <dcterms:modified xsi:type="dcterms:W3CDTF">2023-11-20T09:22:44Z</dcterms:modified>
</cp:coreProperties>
</file>