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Default Extension="png" ContentType="image/png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2" r:id="rId15"/>
    <p:sldId id="281" r:id="rId16"/>
    <p:sldId id="282" r:id="rId17"/>
    <p:sldId id="283" r:id="rId18"/>
    <p:sldId id="284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836068-CE8E-44A5-9BB5-2FD54390646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6991B3A-4FED-483C-887A-E58690212015}">
      <dgm:prSet phldrT="[Текст]"/>
      <dgm:spPr/>
      <dgm:t>
        <a:bodyPr/>
        <a:lstStyle/>
        <a:p>
          <a:r>
            <a:rPr lang="ru-RU" dirty="0" smtClean="0">
              <a:solidFill>
                <a:srgbClr val="FF0000"/>
              </a:solidFill>
            </a:rPr>
            <a:t>объекта</a:t>
          </a:r>
          <a:r>
            <a:rPr lang="ru-RU" dirty="0" smtClean="0"/>
            <a:t> (работники, рабочие группы, трудовой коллектив)</a:t>
          </a:r>
          <a:endParaRPr lang="ru-RU" dirty="0"/>
        </a:p>
      </dgm:t>
    </dgm:pt>
    <dgm:pt modelId="{DB315334-6D2B-48A1-9260-C9610134E134}" type="parTrans" cxnId="{51CA466F-C32A-4AA5-947A-9545EC7668A0}">
      <dgm:prSet/>
      <dgm:spPr/>
      <dgm:t>
        <a:bodyPr/>
        <a:lstStyle/>
        <a:p>
          <a:endParaRPr lang="ru-RU"/>
        </a:p>
      </dgm:t>
    </dgm:pt>
    <dgm:pt modelId="{21D1DEB5-6303-48D3-B75B-7BC4E8A64941}" type="sibTrans" cxnId="{51CA466F-C32A-4AA5-947A-9545EC7668A0}">
      <dgm:prSet/>
      <dgm:spPr/>
      <dgm:t>
        <a:bodyPr/>
        <a:lstStyle/>
        <a:p>
          <a:endParaRPr lang="ru-RU"/>
        </a:p>
      </dgm:t>
    </dgm:pt>
    <dgm:pt modelId="{F50136B9-38B9-4F20-BDA3-DB8E2AF228A1}">
      <dgm:prSet phldrT="[Текст]"/>
      <dgm:spPr/>
      <dgm:t>
        <a:bodyPr/>
        <a:lstStyle/>
        <a:p>
          <a:r>
            <a:rPr lang="ru-RU" dirty="0" smtClean="0">
              <a:solidFill>
                <a:srgbClr val="FF0000"/>
              </a:solidFill>
            </a:rPr>
            <a:t>субъекта </a:t>
          </a:r>
          <a:r>
            <a:rPr lang="ru-RU" dirty="0" smtClean="0"/>
            <a:t>(функциональный </a:t>
          </a:r>
          <a:r>
            <a:rPr lang="ru-RU" dirty="0" smtClean="0"/>
            <a:t>УП, </a:t>
          </a:r>
          <a:r>
            <a:rPr lang="ru-RU" dirty="0" smtClean="0"/>
            <a:t>линейный </a:t>
          </a:r>
          <a:r>
            <a:rPr lang="ru-RU" dirty="0" smtClean="0"/>
            <a:t>УП)</a:t>
          </a:r>
          <a:endParaRPr lang="ru-RU" dirty="0"/>
        </a:p>
      </dgm:t>
    </dgm:pt>
    <dgm:pt modelId="{9A99CE39-2E94-41BA-849B-862576491A4A}" type="parTrans" cxnId="{0DC443F9-A12C-41CC-9AF3-F9A298CEAC49}">
      <dgm:prSet/>
      <dgm:spPr/>
      <dgm:t>
        <a:bodyPr/>
        <a:lstStyle/>
        <a:p>
          <a:endParaRPr lang="ru-RU"/>
        </a:p>
      </dgm:t>
    </dgm:pt>
    <dgm:pt modelId="{7C050A4F-7925-4A66-B2E5-536C03F7737C}" type="sibTrans" cxnId="{0DC443F9-A12C-41CC-9AF3-F9A298CEAC49}">
      <dgm:prSet/>
      <dgm:spPr/>
      <dgm:t>
        <a:bodyPr/>
        <a:lstStyle/>
        <a:p>
          <a:endParaRPr lang="ru-RU"/>
        </a:p>
      </dgm:t>
    </dgm:pt>
    <dgm:pt modelId="{E33FDB64-F950-4272-B695-068CC24AD8CC}">
      <dgm:prSet phldrT="[Текст]"/>
      <dgm:spPr/>
      <dgm:t>
        <a:bodyPr/>
        <a:lstStyle/>
        <a:p>
          <a:r>
            <a:rPr lang="ru-RU" dirty="0" smtClean="0">
              <a:solidFill>
                <a:srgbClr val="FF0000"/>
              </a:solidFill>
            </a:rPr>
            <a:t>целей системы</a:t>
          </a:r>
          <a:endParaRPr lang="ru-RU" dirty="0">
            <a:solidFill>
              <a:srgbClr val="FF0000"/>
            </a:solidFill>
          </a:endParaRPr>
        </a:p>
      </dgm:t>
    </dgm:pt>
    <dgm:pt modelId="{292FF981-D6AA-4CC7-9BF5-87F8C99D57B4}" type="parTrans" cxnId="{F0BE35F7-2DA1-464A-BC78-CB38326E1083}">
      <dgm:prSet/>
      <dgm:spPr/>
      <dgm:t>
        <a:bodyPr/>
        <a:lstStyle/>
        <a:p>
          <a:endParaRPr lang="ru-RU"/>
        </a:p>
      </dgm:t>
    </dgm:pt>
    <dgm:pt modelId="{708AA051-9446-402C-9A95-AE87A64D3700}" type="sibTrans" cxnId="{F0BE35F7-2DA1-464A-BC78-CB38326E1083}">
      <dgm:prSet/>
      <dgm:spPr/>
      <dgm:t>
        <a:bodyPr/>
        <a:lstStyle/>
        <a:p>
          <a:endParaRPr lang="ru-RU"/>
        </a:p>
      </dgm:t>
    </dgm:pt>
    <dgm:pt modelId="{EFFB472D-8434-48AF-A3FA-59EC1EB65AE1}">
      <dgm:prSet phldrT="[Текст]"/>
      <dgm:spPr/>
      <dgm:t>
        <a:bodyPr/>
        <a:lstStyle/>
        <a:p>
          <a:r>
            <a:rPr lang="ru-RU" dirty="0" smtClean="0">
              <a:solidFill>
                <a:srgbClr val="FF0000"/>
              </a:solidFill>
            </a:rPr>
            <a:t>функций системы</a:t>
          </a:r>
          <a:endParaRPr lang="ru-RU" dirty="0">
            <a:solidFill>
              <a:srgbClr val="FF0000"/>
            </a:solidFill>
          </a:endParaRPr>
        </a:p>
      </dgm:t>
    </dgm:pt>
    <dgm:pt modelId="{3310036D-4770-4704-93CD-9252F9A45092}" type="parTrans" cxnId="{A5D2242C-04F5-4D25-A261-00C656ACEFFD}">
      <dgm:prSet/>
      <dgm:spPr/>
      <dgm:t>
        <a:bodyPr/>
        <a:lstStyle/>
        <a:p>
          <a:endParaRPr lang="ru-RU"/>
        </a:p>
      </dgm:t>
    </dgm:pt>
    <dgm:pt modelId="{F5AC9F25-3BF0-4D03-8A77-0AE6F5E35A3F}" type="sibTrans" cxnId="{A5D2242C-04F5-4D25-A261-00C656ACEFFD}">
      <dgm:prSet/>
      <dgm:spPr/>
      <dgm:t>
        <a:bodyPr/>
        <a:lstStyle/>
        <a:p>
          <a:endParaRPr lang="ru-RU"/>
        </a:p>
      </dgm:t>
    </dgm:pt>
    <dgm:pt modelId="{889237BD-6FE2-4345-8088-BDF6C87E6119}">
      <dgm:prSet phldrT="[Текст]"/>
      <dgm:spPr/>
      <dgm:t>
        <a:bodyPr/>
        <a:lstStyle/>
        <a:p>
          <a:r>
            <a:rPr lang="ru-RU" dirty="0" smtClean="0">
              <a:solidFill>
                <a:srgbClr val="FF0000"/>
              </a:solidFill>
            </a:rPr>
            <a:t>структуры системы</a:t>
          </a:r>
          <a:endParaRPr lang="ru-RU" dirty="0">
            <a:solidFill>
              <a:srgbClr val="FF0000"/>
            </a:solidFill>
          </a:endParaRPr>
        </a:p>
      </dgm:t>
    </dgm:pt>
    <dgm:pt modelId="{F897AD6D-7192-41A7-8BF7-4EBF46C5F4B6}" type="parTrans" cxnId="{EE0DCDF2-8E4D-4219-986A-CF1B7374FA50}">
      <dgm:prSet/>
      <dgm:spPr/>
      <dgm:t>
        <a:bodyPr/>
        <a:lstStyle/>
        <a:p>
          <a:endParaRPr lang="ru-RU"/>
        </a:p>
      </dgm:t>
    </dgm:pt>
    <dgm:pt modelId="{6BC499D5-7653-4C64-93CB-C2D653BE886F}" type="sibTrans" cxnId="{EE0DCDF2-8E4D-4219-986A-CF1B7374FA50}">
      <dgm:prSet/>
      <dgm:spPr/>
      <dgm:t>
        <a:bodyPr/>
        <a:lstStyle/>
        <a:p>
          <a:endParaRPr lang="ru-RU"/>
        </a:p>
      </dgm:t>
    </dgm:pt>
    <dgm:pt modelId="{E05CBEE6-9A1D-47BE-9BA3-0DD070185C58}" type="pres">
      <dgm:prSet presAssocID="{B2836068-CE8E-44A5-9BB5-2FD54390646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9E890D8-DC46-4017-A79C-AB63C212C507}" type="pres">
      <dgm:prSet presAssocID="{66991B3A-4FED-483C-887A-E58690212015}" presName="parentLin" presStyleCnt="0"/>
      <dgm:spPr/>
    </dgm:pt>
    <dgm:pt modelId="{56571365-B1C3-4AD7-9116-EA0441E36BF0}" type="pres">
      <dgm:prSet presAssocID="{66991B3A-4FED-483C-887A-E58690212015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91EAADFC-B8C4-4118-9B53-6DFC97DA1694}" type="pres">
      <dgm:prSet presAssocID="{66991B3A-4FED-483C-887A-E58690212015}" presName="parentText" presStyleLbl="node1" presStyleIdx="0" presStyleCnt="5" custScaleX="98125" custScaleY="16941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C02AAC-CA49-4C12-9141-2F29BC2275CE}" type="pres">
      <dgm:prSet presAssocID="{66991B3A-4FED-483C-887A-E58690212015}" presName="negativeSpace" presStyleCnt="0"/>
      <dgm:spPr/>
    </dgm:pt>
    <dgm:pt modelId="{2831360B-153D-4E96-8518-485147CF5F6C}" type="pres">
      <dgm:prSet presAssocID="{66991B3A-4FED-483C-887A-E58690212015}" presName="childText" presStyleLbl="conFgAcc1" presStyleIdx="0" presStyleCnt="5">
        <dgm:presLayoutVars>
          <dgm:bulletEnabled val="1"/>
        </dgm:presLayoutVars>
      </dgm:prSet>
      <dgm:spPr/>
    </dgm:pt>
    <dgm:pt modelId="{F1BB3C1F-70FE-42EC-9284-B40E2A6A3386}" type="pres">
      <dgm:prSet presAssocID="{21D1DEB5-6303-48D3-B75B-7BC4E8A64941}" presName="spaceBetweenRectangles" presStyleCnt="0"/>
      <dgm:spPr/>
    </dgm:pt>
    <dgm:pt modelId="{540258F6-1B9D-409B-BC40-176390C3FB86}" type="pres">
      <dgm:prSet presAssocID="{F50136B9-38B9-4F20-BDA3-DB8E2AF228A1}" presName="parentLin" presStyleCnt="0"/>
      <dgm:spPr/>
    </dgm:pt>
    <dgm:pt modelId="{F29A96EE-1EB5-4EE6-AD4F-6C65B35D5B92}" type="pres">
      <dgm:prSet presAssocID="{F50136B9-38B9-4F20-BDA3-DB8E2AF228A1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21AF529A-3996-4703-8C6E-09DBB7B5F76A}" type="pres">
      <dgm:prSet presAssocID="{F50136B9-38B9-4F20-BDA3-DB8E2AF228A1}" presName="parentText" presStyleLbl="node1" presStyleIdx="1" presStyleCnt="5" custScaleX="84730" custScaleY="151774" custLinFactNeighborX="-9091" custLinFactNeighborY="52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481BE4-927E-42AC-932F-EA0186886656}" type="pres">
      <dgm:prSet presAssocID="{F50136B9-38B9-4F20-BDA3-DB8E2AF228A1}" presName="negativeSpace" presStyleCnt="0"/>
      <dgm:spPr/>
    </dgm:pt>
    <dgm:pt modelId="{F8653076-62A9-401D-804F-FCF9ECAAD3B2}" type="pres">
      <dgm:prSet presAssocID="{F50136B9-38B9-4F20-BDA3-DB8E2AF228A1}" presName="childText" presStyleLbl="conFgAcc1" presStyleIdx="1" presStyleCnt="5">
        <dgm:presLayoutVars>
          <dgm:bulletEnabled val="1"/>
        </dgm:presLayoutVars>
      </dgm:prSet>
      <dgm:spPr/>
    </dgm:pt>
    <dgm:pt modelId="{D80FBBF1-1CF9-419E-B1F7-E615081E76F2}" type="pres">
      <dgm:prSet presAssocID="{7C050A4F-7925-4A66-B2E5-536C03F7737C}" presName="spaceBetweenRectangles" presStyleCnt="0"/>
      <dgm:spPr/>
    </dgm:pt>
    <dgm:pt modelId="{408EAEBB-1A4B-4467-97DC-E91EBEB1815E}" type="pres">
      <dgm:prSet presAssocID="{E33FDB64-F950-4272-B695-068CC24AD8CC}" presName="parentLin" presStyleCnt="0"/>
      <dgm:spPr/>
    </dgm:pt>
    <dgm:pt modelId="{176E83F0-0343-4E43-BC67-865A35833BD9}" type="pres">
      <dgm:prSet presAssocID="{E33FDB64-F950-4272-B695-068CC24AD8CC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2F9783E2-BF45-4DD3-8D26-ACAEA2B1976F}" type="pres">
      <dgm:prSet presAssocID="{E33FDB64-F950-4272-B695-068CC24AD8CC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E42CC5-433C-4A27-A1E1-619230039F5F}" type="pres">
      <dgm:prSet presAssocID="{E33FDB64-F950-4272-B695-068CC24AD8CC}" presName="negativeSpace" presStyleCnt="0"/>
      <dgm:spPr/>
    </dgm:pt>
    <dgm:pt modelId="{28844430-2025-4A1C-9393-142C3D133F4B}" type="pres">
      <dgm:prSet presAssocID="{E33FDB64-F950-4272-B695-068CC24AD8CC}" presName="childText" presStyleLbl="conFgAcc1" presStyleIdx="2" presStyleCnt="5">
        <dgm:presLayoutVars>
          <dgm:bulletEnabled val="1"/>
        </dgm:presLayoutVars>
      </dgm:prSet>
      <dgm:spPr/>
    </dgm:pt>
    <dgm:pt modelId="{C44F3563-EC83-48FA-90B4-9EA2FCE91BD7}" type="pres">
      <dgm:prSet presAssocID="{708AA051-9446-402C-9A95-AE87A64D3700}" presName="spaceBetweenRectangles" presStyleCnt="0"/>
      <dgm:spPr/>
    </dgm:pt>
    <dgm:pt modelId="{ECFAFAA3-E654-4468-B458-CE32F5F76E95}" type="pres">
      <dgm:prSet presAssocID="{EFFB472D-8434-48AF-A3FA-59EC1EB65AE1}" presName="parentLin" presStyleCnt="0"/>
      <dgm:spPr/>
    </dgm:pt>
    <dgm:pt modelId="{0A0CDCB3-2EE5-4A45-A1C3-BE744523B963}" type="pres">
      <dgm:prSet presAssocID="{EFFB472D-8434-48AF-A3FA-59EC1EB65AE1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764537B0-00AE-4E37-90C8-F6DF442F7079}" type="pres">
      <dgm:prSet presAssocID="{EFFB472D-8434-48AF-A3FA-59EC1EB65AE1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58EDC0-ECC8-4131-B592-AFDB934C52A3}" type="pres">
      <dgm:prSet presAssocID="{EFFB472D-8434-48AF-A3FA-59EC1EB65AE1}" presName="negativeSpace" presStyleCnt="0"/>
      <dgm:spPr/>
    </dgm:pt>
    <dgm:pt modelId="{4A762639-5B24-49E1-819A-BB1D4EEDF4C8}" type="pres">
      <dgm:prSet presAssocID="{EFFB472D-8434-48AF-A3FA-59EC1EB65AE1}" presName="childText" presStyleLbl="conFgAcc1" presStyleIdx="3" presStyleCnt="5">
        <dgm:presLayoutVars>
          <dgm:bulletEnabled val="1"/>
        </dgm:presLayoutVars>
      </dgm:prSet>
      <dgm:spPr/>
    </dgm:pt>
    <dgm:pt modelId="{4AF752B4-8025-41BE-9672-07381D241A71}" type="pres">
      <dgm:prSet presAssocID="{F5AC9F25-3BF0-4D03-8A77-0AE6F5E35A3F}" presName="spaceBetweenRectangles" presStyleCnt="0"/>
      <dgm:spPr/>
    </dgm:pt>
    <dgm:pt modelId="{B5FACE01-60F1-49EE-98B7-07124008BAC0}" type="pres">
      <dgm:prSet presAssocID="{889237BD-6FE2-4345-8088-BDF6C87E6119}" presName="parentLin" presStyleCnt="0"/>
      <dgm:spPr/>
    </dgm:pt>
    <dgm:pt modelId="{C8857A01-A330-497D-9C4A-A959829D6A87}" type="pres">
      <dgm:prSet presAssocID="{889237BD-6FE2-4345-8088-BDF6C87E6119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03FA58CE-6D11-4042-A1DB-DB0A7A5BF304}" type="pres">
      <dgm:prSet presAssocID="{889237BD-6FE2-4345-8088-BDF6C87E6119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18BAA4-B76E-42A9-9339-10A780DCC957}" type="pres">
      <dgm:prSet presAssocID="{889237BD-6FE2-4345-8088-BDF6C87E6119}" presName="negativeSpace" presStyleCnt="0"/>
      <dgm:spPr/>
    </dgm:pt>
    <dgm:pt modelId="{4D19D0B5-9906-4BDE-A373-D6FBCF7F37C1}" type="pres">
      <dgm:prSet presAssocID="{889237BD-6FE2-4345-8088-BDF6C87E6119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1E49854A-86C4-4280-9B51-61FDFCF363C9}" type="presOf" srcId="{B2836068-CE8E-44A5-9BB5-2FD54390646B}" destId="{E05CBEE6-9A1D-47BE-9BA3-0DD070185C58}" srcOrd="0" destOrd="0" presId="urn:microsoft.com/office/officeart/2005/8/layout/list1"/>
    <dgm:cxn modelId="{51CA466F-C32A-4AA5-947A-9545EC7668A0}" srcId="{B2836068-CE8E-44A5-9BB5-2FD54390646B}" destId="{66991B3A-4FED-483C-887A-E58690212015}" srcOrd="0" destOrd="0" parTransId="{DB315334-6D2B-48A1-9260-C9610134E134}" sibTransId="{21D1DEB5-6303-48D3-B75B-7BC4E8A64941}"/>
    <dgm:cxn modelId="{C1E4C3EB-AF0F-48EB-8BA1-D3EE67F45AB2}" type="presOf" srcId="{E33FDB64-F950-4272-B695-068CC24AD8CC}" destId="{2F9783E2-BF45-4DD3-8D26-ACAEA2B1976F}" srcOrd="1" destOrd="0" presId="urn:microsoft.com/office/officeart/2005/8/layout/list1"/>
    <dgm:cxn modelId="{9E834456-DA34-4690-8354-87BA08393262}" type="presOf" srcId="{889237BD-6FE2-4345-8088-BDF6C87E6119}" destId="{03FA58CE-6D11-4042-A1DB-DB0A7A5BF304}" srcOrd="1" destOrd="0" presId="urn:microsoft.com/office/officeart/2005/8/layout/list1"/>
    <dgm:cxn modelId="{0635710F-ACC6-448F-BB29-BD75230FC57E}" type="presOf" srcId="{889237BD-6FE2-4345-8088-BDF6C87E6119}" destId="{C8857A01-A330-497D-9C4A-A959829D6A87}" srcOrd="0" destOrd="0" presId="urn:microsoft.com/office/officeart/2005/8/layout/list1"/>
    <dgm:cxn modelId="{0DC443F9-A12C-41CC-9AF3-F9A298CEAC49}" srcId="{B2836068-CE8E-44A5-9BB5-2FD54390646B}" destId="{F50136B9-38B9-4F20-BDA3-DB8E2AF228A1}" srcOrd="1" destOrd="0" parTransId="{9A99CE39-2E94-41BA-849B-862576491A4A}" sibTransId="{7C050A4F-7925-4A66-B2E5-536C03F7737C}"/>
    <dgm:cxn modelId="{A5D2242C-04F5-4D25-A261-00C656ACEFFD}" srcId="{B2836068-CE8E-44A5-9BB5-2FD54390646B}" destId="{EFFB472D-8434-48AF-A3FA-59EC1EB65AE1}" srcOrd="3" destOrd="0" parTransId="{3310036D-4770-4704-93CD-9252F9A45092}" sibTransId="{F5AC9F25-3BF0-4D03-8A77-0AE6F5E35A3F}"/>
    <dgm:cxn modelId="{E5263DCD-FF6C-48FA-A02F-FEA0A1D4B214}" type="presOf" srcId="{EFFB472D-8434-48AF-A3FA-59EC1EB65AE1}" destId="{764537B0-00AE-4E37-90C8-F6DF442F7079}" srcOrd="1" destOrd="0" presId="urn:microsoft.com/office/officeart/2005/8/layout/list1"/>
    <dgm:cxn modelId="{DEDB3C6E-20AA-45D3-BCEC-98E98D6F3D5D}" type="presOf" srcId="{66991B3A-4FED-483C-887A-E58690212015}" destId="{91EAADFC-B8C4-4118-9B53-6DFC97DA1694}" srcOrd="1" destOrd="0" presId="urn:microsoft.com/office/officeart/2005/8/layout/list1"/>
    <dgm:cxn modelId="{F0BE35F7-2DA1-464A-BC78-CB38326E1083}" srcId="{B2836068-CE8E-44A5-9BB5-2FD54390646B}" destId="{E33FDB64-F950-4272-B695-068CC24AD8CC}" srcOrd="2" destOrd="0" parTransId="{292FF981-D6AA-4CC7-9BF5-87F8C99D57B4}" sibTransId="{708AA051-9446-402C-9A95-AE87A64D3700}"/>
    <dgm:cxn modelId="{128D028D-0D2C-4B5B-8C2F-9E8B614D0EFD}" type="presOf" srcId="{66991B3A-4FED-483C-887A-E58690212015}" destId="{56571365-B1C3-4AD7-9116-EA0441E36BF0}" srcOrd="0" destOrd="0" presId="urn:microsoft.com/office/officeart/2005/8/layout/list1"/>
    <dgm:cxn modelId="{E3143C09-A817-44FD-AB52-452B52D81E00}" type="presOf" srcId="{EFFB472D-8434-48AF-A3FA-59EC1EB65AE1}" destId="{0A0CDCB3-2EE5-4A45-A1C3-BE744523B963}" srcOrd="0" destOrd="0" presId="urn:microsoft.com/office/officeart/2005/8/layout/list1"/>
    <dgm:cxn modelId="{AD7243D2-EB9C-4A53-AE35-D112A3BA43E2}" type="presOf" srcId="{F50136B9-38B9-4F20-BDA3-DB8E2AF228A1}" destId="{21AF529A-3996-4703-8C6E-09DBB7B5F76A}" srcOrd="1" destOrd="0" presId="urn:microsoft.com/office/officeart/2005/8/layout/list1"/>
    <dgm:cxn modelId="{B046D016-DDE4-4EBE-B838-C81DA943E386}" type="presOf" srcId="{F50136B9-38B9-4F20-BDA3-DB8E2AF228A1}" destId="{F29A96EE-1EB5-4EE6-AD4F-6C65B35D5B92}" srcOrd="0" destOrd="0" presId="urn:microsoft.com/office/officeart/2005/8/layout/list1"/>
    <dgm:cxn modelId="{5EB34B08-F8F8-407D-B744-9B860171D611}" type="presOf" srcId="{E33FDB64-F950-4272-B695-068CC24AD8CC}" destId="{176E83F0-0343-4E43-BC67-865A35833BD9}" srcOrd="0" destOrd="0" presId="urn:microsoft.com/office/officeart/2005/8/layout/list1"/>
    <dgm:cxn modelId="{EE0DCDF2-8E4D-4219-986A-CF1B7374FA50}" srcId="{B2836068-CE8E-44A5-9BB5-2FD54390646B}" destId="{889237BD-6FE2-4345-8088-BDF6C87E6119}" srcOrd="4" destOrd="0" parTransId="{F897AD6D-7192-41A7-8BF7-4EBF46C5F4B6}" sibTransId="{6BC499D5-7653-4C64-93CB-C2D653BE886F}"/>
    <dgm:cxn modelId="{265432A7-D2DB-40B6-9632-93D0D6962B5A}" type="presParOf" srcId="{E05CBEE6-9A1D-47BE-9BA3-0DD070185C58}" destId="{19E890D8-DC46-4017-A79C-AB63C212C507}" srcOrd="0" destOrd="0" presId="urn:microsoft.com/office/officeart/2005/8/layout/list1"/>
    <dgm:cxn modelId="{1A0DD9E0-8F4A-4DE4-B161-0121DADC8D1E}" type="presParOf" srcId="{19E890D8-DC46-4017-A79C-AB63C212C507}" destId="{56571365-B1C3-4AD7-9116-EA0441E36BF0}" srcOrd="0" destOrd="0" presId="urn:microsoft.com/office/officeart/2005/8/layout/list1"/>
    <dgm:cxn modelId="{8EA5B0A9-3DAC-4B4D-883C-C2BEBD8024FD}" type="presParOf" srcId="{19E890D8-DC46-4017-A79C-AB63C212C507}" destId="{91EAADFC-B8C4-4118-9B53-6DFC97DA1694}" srcOrd="1" destOrd="0" presId="urn:microsoft.com/office/officeart/2005/8/layout/list1"/>
    <dgm:cxn modelId="{4BAE7760-2D45-4D23-B4CE-FC1D1C129143}" type="presParOf" srcId="{E05CBEE6-9A1D-47BE-9BA3-0DD070185C58}" destId="{58C02AAC-CA49-4C12-9141-2F29BC2275CE}" srcOrd="1" destOrd="0" presId="urn:microsoft.com/office/officeart/2005/8/layout/list1"/>
    <dgm:cxn modelId="{8A6B8206-29CF-435B-B50B-87F123FC6C08}" type="presParOf" srcId="{E05CBEE6-9A1D-47BE-9BA3-0DD070185C58}" destId="{2831360B-153D-4E96-8518-485147CF5F6C}" srcOrd="2" destOrd="0" presId="urn:microsoft.com/office/officeart/2005/8/layout/list1"/>
    <dgm:cxn modelId="{3B37377B-EC29-452F-BB47-F089A8F0B215}" type="presParOf" srcId="{E05CBEE6-9A1D-47BE-9BA3-0DD070185C58}" destId="{F1BB3C1F-70FE-42EC-9284-B40E2A6A3386}" srcOrd="3" destOrd="0" presId="urn:microsoft.com/office/officeart/2005/8/layout/list1"/>
    <dgm:cxn modelId="{A21EFE79-0177-431F-9CB3-5D2F835EEF01}" type="presParOf" srcId="{E05CBEE6-9A1D-47BE-9BA3-0DD070185C58}" destId="{540258F6-1B9D-409B-BC40-176390C3FB86}" srcOrd="4" destOrd="0" presId="urn:microsoft.com/office/officeart/2005/8/layout/list1"/>
    <dgm:cxn modelId="{E450548B-72FF-4A28-BBCA-57741A783657}" type="presParOf" srcId="{540258F6-1B9D-409B-BC40-176390C3FB86}" destId="{F29A96EE-1EB5-4EE6-AD4F-6C65B35D5B92}" srcOrd="0" destOrd="0" presId="urn:microsoft.com/office/officeart/2005/8/layout/list1"/>
    <dgm:cxn modelId="{526CAAC7-1648-4F6E-8F74-4FD7F9CE9346}" type="presParOf" srcId="{540258F6-1B9D-409B-BC40-176390C3FB86}" destId="{21AF529A-3996-4703-8C6E-09DBB7B5F76A}" srcOrd="1" destOrd="0" presId="urn:microsoft.com/office/officeart/2005/8/layout/list1"/>
    <dgm:cxn modelId="{09167996-8C46-4893-A444-69E942824A28}" type="presParOf" srcId="{E05CBEE6-9A1D-47BE-9BA3-0DD070185C58}" destId="{1F481BE4-927E-42AC-932F-EA0186886656}" srcOrd="5" destOrd="0" presId="urn:microsoft.com/office/officeart/2005/8/layout/list1"/>
    <dgm:cxn modelId="{094AA05D-CC3A-44BC-A588-7C566AF93383}" type="presParOf" srcId="{E05CBEE6-9A1D-47BE-9BA3-0DD070185C58}" destId="{F8653076-62A9-401D-804F-FCF9ECAAD3B2}" srcOrd="6" destOrd="0" presId="urn:microsoft.com/office/officeart/2005/8/layout/list1"/>
    <dgm:cxn modelId="{82A3DCD8-E72A-4C2D-85EC-57259BDD327D}" type="presParOf" srcId="{E05CBEE6-9A1D-47BE-9BA3-0DD070185C58}" destId="{D80FBBF1-1CF9-419E-B1F7-E615081E76F2}" srcOrd="7" destOrd="0" presId="urn:microsoft.com/office/officeart/2005/8/layout/list1"/>
    <dgm:cxn modelId="{C517D52E-BAC5-47EB-B999-5E6A1F92213C}" type="presParOf" srcId="{E05CBEE6-9A1D-47BE-9BA3-0DD070185C58}" destId="{408EAEBB-1A4B-4467-97DC-E91EBEB1815E}" srcOrd="8" destOrd="0" presId="urn:microsoft.com/office/officeart/2005/8/layout/list1"/>
    <dgm:cxn modelId="{7D7E954E-8CC1-4DFB-B575-90D3F60D2835}" type="presParOf" srcId="{408EAEBB-1A4B-4467-97DC-E91EBEB1815E}" destId="{176E83F0-0343-4E43-BC67-865A35833BD9}" srcOrd="0" destOrd="0" presId="urn:microsoft.com/office/officeart/2005/8/layout/list1"/>
    <dgm:cxn modelId="{E120775F-6681-4BDE-9255-01D01482A38D}" type="presParOf" srcId="{408EAEBB-1A4B-4467-97DC-E91EBEB1815E}" destId="{2F9783E2-BF45-4DD3-8D26-ACAEA2B1976F}" srcOrd="1" destOrd="0" presId="urn:microsoft.com/office/officeart/2005/8/layout/list1"/>
    <dgm:cxn modelId="{6A2A5D4A-C6C1-42F1-A012-C2310A6066EC}" type="presParOf" srcId="{E05CBEE6-9A1D-47BE-9BA3-0DD070185C58}" destId="{FBE42CC5-433C-4A27-A1E1-619230039F5F}" srcOrd="9" destOrd="0" presId="urn:microsoft.com/office/officeart/2005/8/layout/list1"/>
    <dgm:cxn modelId="{D4EE6528-0D98-4D9D-B327-9454C7B35178}" type="presParOf" srcId="{E05CBEE6-9A1D-47BE-9BA3-0DD070185C58}" destId="{28844430-2025-4A1C-9393-142C3D133F4B}" srcOrd="10" destOrd="0" presId="urn:microsoft.com/office/officeart/2005/8/layout/list1"/>
    <dgm:cxn modelId="{5655F41C-7397-4B89-AED2-18EC864BF792}" type="presParOf" srcId="{E05CBEE6-9A1D-47BE-9BA3-0DD070185C58}" destId="{C44F3563-EC83-48FA-90B4-9EA2FCE91BD7}" srcOrd="11" destOrd="0" presId="urn:microsoft.com/office/officeart/2005/8/layout/list1"/>
    <dgm:cxn modelId="{EA598BEE-6853-44CD-A7C8-1C22832F2CAF}" type="presParOf" srcId="{E05CBEE6-9A1D-47BE-9BA3-0DD070185C58}" destId="{ECFAFAA3-E654-4468-B458-CE32F5F76E95}" srcOrd="12" destOrd="0" presId="urn:microsoft.com/office/officeart/2005/8/layout/list1"/>
    <dgm:cxn modelId="{2DEACE1E-C712-4F90-92EC-C0FC108FFDF5}" type="presParOf" srcId="{ECFAFAA3-E654-4468-B458-CE32F5F76E95}" destId="{0A0CDCB3-2EE5-4A45-A1C3-BE744523B963}" srcOrd="0" destOrd="0" presId="urn:microsoft.com/office/officeart/2005/8/layout/list1"/>
    <dgm:cxn modelId="{06895C39-773D-4951-9C34-9E4BA5B0AE97}" type="presParOf" srcId="{ECFAFAA3-E654-4468-B458-CE32F5F76E95}" destId="{764537B0-00AE-4E37-90C8-F6DF442F7079}" srcOrd="1" destOrd="0" presId="urn:microsoft.com/office/officeart/2005/8/layout/list1"/>
    <dgm:cxn modelId="{BD93A06A-45D3-4FCF-A6F0-B4DDC29D7A0C}" type="presParOf" srcId="{E05CBEE6-9A1D-47BE-9BA3-0DD070185C58}" destId="{8858EDC0-ECC8-4131-B592-AFDB934C52A3}" srcOrd="13" destOrd="0" presId="urn:microsoft.com/office/officeart/2005/8/layout/list1"/>
    <dgm:cxn modelId="{AD4668E4-3C84-48E8-BF7B-845C13FF300F}" type="presParOf" srcId="{E05CBEE6-9A1D-47BE-9BA3-0DD070185C58}" destId="{4A762639-5B24-49E1-819A-BB1D4EEDF4C8}" srcOrd="14" destOrd="0" presId="urn:microsoft.com/office/officeart/2005/8/layout/list1"/>
    <dgm:cxn modelId="{FDF5C8E2-184F-4177-AFC2-B354C93E3DDA}" type="presParOf" srcId="{E05CBEE6-9A1D-47BE-9BA3-0DD070185C58}" destId="{4AF752B4-8025-41BE-9672-07381D241A71}" srcOrd="15" destOrd="0" presId="urn:microsoft.com/office/officeart/2005/8/layout/list1"/>
    <dgm:cxn modelId="{C5CA52F5-5760-4E68-AAC6-2F9949062EE7}" type="presParOf" srcId="{E05CBEE6-9A1D-47BE-9BA3-0DD070185C58}" destId="{B5FACE01-60F1-49EE-98B7-07124008BAC0}" srcOrd="16" destOrd="0" presId="urn:microsoft.com/office/officeart/2005/8/layout/list1"/>
    <dgm:cxn modelId="{89BEF6D7-DAE5-42BD-88E5-3ACE56A1C5A1}" type="presParOf" srcId="{B5FACE01-60F1-49EE-98B7-07124008BAC0}" destId="{C8857A01-A330-497D-9C4A-A959829D6A87}" srcOrd="0" destOrd="0" presId="urn:microsoft.com/office/officeart/2005/8/layout/list1"/>
    <dgm:cxn modelId="{BACF6775-0B96-45AA-B9E7-C001C6F26741}" type="presParOf" srcId="{B5FACE01-60F1-49EE-98B7-07124008BAC0}" destId="{03FA58CE-6D11-4042-A1DB-DB0A7A5BF304}" srcOrd="1" destOrd="0" presId="urn:microsoft.com/office/officeart/2005/8/layout/list1"/>
    <dgm:cxn modelId="{78CC8D69-1300-464A-AE00-84DB1BC81E30}" type="presParOf" srcId="{E05CBEE6-9A1D-47BE-9BA3-0DD070185C58}" destId="{4818BAA4-B76E-42A9-9339-10A780DCC957}" srcOrd="17" destOrd="0" presId="urn:microsoft.com/office/officeart/2005/8/layout/list1"/>
    <dgm:cxn modelId="{163BC435-7ED4-4181-A605-45E9B8D7E902}" type="presParOf" srcId="{E05CBEE6-9A1D-47BE-9BA3-0DD070185C58}" destId="{4D19D0B5-9906-4BDE-A373-D6FBCF7F37C1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927620A-6E13-4F2B-B0F6-9D0F77C3E78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5EA7C1E-8F05-4706-8FCF-36105EF04C27}">
      <dgm:prSet phldrT="[Текст]"/>
      <dgm:spPr/>
      <dgm:t>
        <a:bodyPr/>
        <a:lstStyle/>
        <a:p>
          <a:r>
            <a:rPr lang="ru-RU" dirty="0" smtClean="0"/>
            <a:t>Экономические</a:t>
          </a:r>
          <a:endParaRPr lang="ru-RU" dirty="0"/>
        </a:p>
      </dgm:t>
    </dgm:pt>
    <dgm:pt modelId="{B9EABD33-0D64-4792-93ED-B9987429486B}" type="parTrans" cxnId="{174BA78A-0B36-422A-BA3F-FFCC3223504D}">
      <dgm:prSet/>
      <dgm:spPr/>
      <dgm:t>
        <a:bodyPr/>
        <a:lstStyle/>
        <a:p>
          <a:endParaRPr lang="ru-RU"/>
        </a:p>
      </dgm:t>
    </dgm:pt>
    <dgm:pt modelId="{C78BE402-71D7-4260-8379-D761A21B0360}" type="sibTrans" cxnId="{174BA78A-0B36-422A-BA3F-FFCC3223504D}">
      <dgm:prSet/>
      <dgm:spPr/>
      <dgm:t>
        <a:bodyPr/>
        <a:lstStyle/>
        <a:p>
          <a:endParaRPr lang="ru-RU"/>
        </a:p>
      </dgm:t>
    </dgm:pt>
    <dgm:pt modelId="{15A03271-069B-4DC3-8672-CBC548F4A16F}">
      <dgm:prSet phldrT="[Текст]"/>
      <dgm:spPr/>
      <dgm:t>
        <a:bodyPr/>
        <a:lstStyle/>
        <a:p>
          <a:r>
            <a:rPr lang="ru-RU" dirty="0" smtClean="0"/>
            <a:t>Научно-технические</a:t>
          </a:r>
          <a:endParaRPr lang="ru-RU" dirty="0"/>
        </a:p>
      </dgm:t>
    </dgm:pt>
    <dgm:pt modelId="{4AFB60CF-F649-41E9-BB5C-BD8FA1509AA3}" type="parTrans" cxnId="{AE0BDB4B-CABB-44FC-9070-9796CFCD0182}">
      <dgm:prSet/>
      <dgm:spPr/>
      <dgm:t>
        <a:bodyPr/>
        <a:lstStyle/>
        <a:p>
          <a:endParaRPr lang="ru-RU"/>
        </a:p>
      </dgm:t>
    </dgm:pt>
    <dgm:pt modelId="{4954AF46-37AC-462E-9E6B-B2B5FE148BE2}" type="sibTrans" cxnId="{AE0BDB4B-CABB-44FC-9070-9796CFCD0182}">
      <dgm:prSet/>
      <dgm:spPr/>
      <dgm:t>
        <a:bodyPr/>
        <a:lstStyle/>
        <a:p>
          <a:endParaRPr lang="ru-RU"/>
        </a:p>
      </dgm:t>
    </dgm:pt>
    <dgm:pt modelId="{DFC951A5-8CC1-4CC9-BF89-BED295284208}">
      <dgm:prSet phldrT="[Текст]"/>
      <dgm:spPr/>
      <dgm:t>
        <a:bodyPr/>
        <a:lstStyle/>
        <a:p>
          <a:r>
            <a:rPr lang="ru-RU" dirty="0" smtClean="0"/>
            <a:t>Производственно-коммерческие</a:t>
          </a:r>
          <a:endParaRPr lang="ru-RU" dirty="0"/>
        </a:p>
      </dgm:t>
    </dgm:pt>
    <dgm:pt modelId="{F763FB1D-5309-4B21-B073-1D8555E98C88}" type="parTrans" cxnId="{A6F272C8-7E9B-4075-90CA-54635F32EC65}">
      <dgm:prSet/>
      <dgm:spPr/>
      <dgm:t>
        <a:bodyPr/>
        <a:lstStyle/>
        <a:p>
          <a:endParaRPr lang="ru-RU"/>
        </a:p>
      </dgm:t>
    </dgm:pt>
    <dgm:pt modelId="{3D7876B8-28F5-48C0-8C25-6702FD04DD3B}" type="sibTrans" cxnId="{A6F272C8-7E9B-4075-90CA-54635F32EC65}">
      <dgm:prSet/>
      <dgm:spPr/>
      <dgm:t>
        <a:bodyPr/>
        <a:lstStyle/>
        <a:p>
          <a:endParaRPr lang="ru-RU"/>
        </a:p>
      </dgm:t>
    </dgm:pt>
    <dgm:pt modelId="{00487B99-0C51-411E-991F-EA7A040C7F6F}">
      <dgm:prSet phldrT="[Текст]"/>
      <dgm:spPr/>
      <dgm:t>
        <a:bodyPr/>
        <a:lstStyle/>
        <a:p>
          <a:r>
            <a:rPr lang="ru-RU" dirty="0" smtClean="0"/>
            <a:t>Социальные (позиции персонала и администрации) </a:t>
          </a:r>
          <a:endParaRPr lang="ru-RU" dirty="0"/>
        </a:p>
      </dgm:t>
    </dgm:pt>
    <dgm:pt modelId="{C808E2B5-9507-4AC4-8E07-FA96CB11D28B}" type="parTrans" cxnId="{0E724DCA-DE42-42F1-817E-BCDB9FC3B7A7}">
      <dgm:prSet/>
      <dgm:spPr/>
    </dgm:pt>
    <dgm:pt modelId="{27A54653-750F-4C51-B355-A720A4317FCD}" type="sibTrans" cxnId="{0E724DCA-DE42-42F1-817E-BCDB9FC3B7A7}">
      <dgm:prSet/>
      <dgm:spPr/>
    </dgm:pt>
    <dgm:pt modelId="{F5B2A82D-9A60-4C10-898B-C16D827B68CD}" type="pres">
      <dgm:prSet presAssocID="{A927620A-6E13-4F2B-B0F6-9D0F77C3E78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38408D0-96FA-4CEC-A2D1-420C09A41692}" type="pres">
      <dgm:prSet presAssocID="{E5EA7C1E-8F05-4706-8FCF-36105EF04C27}" presName="parentLin" presStyleCnt="0"/>
      <dgm:spPr/>
    </dgm:pt>
    <dgm:pt modelId="{F55EA562-D5D0-4E6C-A66B-6A7EB244F5B7}" type="pres">
      <dgm:prSet presAssocID="{E5EA7C1E-8F05-4706-8FCF-36105EF04C27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D9F12BCF-8695-49F5-8A10-326CDEAA7096}" type="pres">
      <dgm:prSet presAssocID="{E5EA7C1E-8F05-4706-8FCF-36105EF04C27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9B084E-54B7-426B-8551-4E4E3CC8DF6F}" type="pres">
      <dgm:prSet presAssocID="{E5EA7C1E-8F05-4706-8FCF-36105EF04C27}" presName="negativeSpace" presStyleCnt="0"/>
      <dgm:spPr/>
    </dgm:pt>
    <dgm:pt modelId="{03DE37F7-9F66-4BA6-9CDD-EB14F899CADD}" type="pres">
      <dgm:prSet presAssocID="{E5EA7C1E-8F05-4706-8FCF-36105EF04C27}" presName="childText" presStyleLbl="conFgAcc1" presStyleIdx="0" presStyleCnt="4">
        <dgm:presLayoutVars>
          <dgm:bulletEnabled val="1"/>
        </dgm:presLayoutVars>
      </dgm:prSet>
      <dgm:spPr/>
    </dgm:pt>
    <dgm:pt modelId="{C972D3FE-668D-461A-92A7-EA3E6DA44DB1}" type="pres">
      <dgm:prSet presAssocID="{C78BE402-71D7-4260-8379-D761A21B0360}" presName="spaceBetweenRectangles" presStyleCnt="0"/>
      <dgm:spPr/>
    </dgm:pt>
    <dgm:pt modelId="{5E685F42-B3BC-4222-A623-4A5C67AB81B9}" type="pres">
      <dgm:prSet presAssocID="{15A03271-069B-4DC3-8672-CBC548F4A16F}" presName="parentLin" presStyleCnt="0"/>
      <dgm:spPr/>
    </dgm:pt>
    <dgm:pt modelId="{C55EA5B0-8076-41DA-9D4B-374B472B6D65}" type="pres">
      <dgm:prSet presAssocID="{15A03271-069B-4DC3-8672-CBC548F4A16F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89C2659C-124B-4D9C-96D8-42D6F0373F7C}" type="pres">
      <dgm:prSet presAssocID="{15A03271-069B-4DC3-8672-CBC548F4A16F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316B71-3C24-4FE6-8A5D-9122DEEC5049}" type="pres">
      <dgm:prSet presAssocID="{15A03271-069B-4DC3-8672-CBC548F4A16F}" presName="negativeSpace" presStyleCnt="0"/>
      <dgm:spPr/>
    </dgm:pt>
    <dgm:pt modelId="{9B1B7562-74A5-4803-A82B-46A4E594ABE6}" type="pres">
      <dgm:prSet presAssocID="{15A03271-069B-4DC3-8672-CBC548F4A16F}" presName="childText" presStyleLbl="conFgAcc1" presStyleIdx="1" presStyleCnt="4">
        <dgm:presLayoutVars>
          <dgm:bulletEnabled val="1"/>
        </dgm:presLayoutVars>
      </dgm:prSet>
      <dgm:spPr/>
    </dgm:pt>
    <dgm:pt modelId="{3217F930-833B-4226-8090-9279B15ABFAB}" type="pres">
      <dgm:prSet presAssocID="{4954AF46-37AC-462E-9E6B-B2B5FE148BE2}" presName="spaceBetweenRectangles" presStyleCnt="0"/>
      <dgm:spPr/>
    </dgm:pt>
    <dgm:pt modelId="{60F63929-3638-4ECF-9791-383BB4A70B6B}" type="pres">
      <dgm:prSet presAssocID="{DFC951A5-8CC1-4CC9-BF89-BED295284208}" presName="parentLin" presStyleCnt="0"/>
      <dgm:spPr/>
    </dgm:pt>
    <dgm:pt modelId="{69875DA0-8BD9-4CBB-B1F0-3830132C4235}" type="pres">
      <dgm:prSet presAssocID="{DFC951A5-8CC1-4CC9-BF89-BED295284208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8D73247E-5B11-4E0D-BEF7-18E6C1444AEE}" type="pres">
      <dgm:prSet presAssocID="{DFC951A5-8CC1-4CC9-BF89-BED295284208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A4E260-98CB-4218-AF6F-62510F240392}" type="pres">
      <dgm:prSet presAssocID="{DFC951A5-8CC1-4CC9-BF89-BED295284208}" presName="negativeSpace" presStyleCnt="0"/>
      <dgm:spPr/>
    </dgm:pt>
    <dgm:pt modelId="{0324D0F2-F192-442E-BFC5-04649B1788F9}" type="pres">
      <dgm:prSet presAssocID="{DFC951A5-8CC1-4CC9-BF89-BED295284208}" presName="childText" presStyleLbl="conFgAcc1" presStyleIdx="2" presStyleCnt="4">
        <dgm:presLayoutVars>
          <dgm:bulletEnabled val="1"/>
        </dgm:presLayoutVars>
      </dgm:prSet>
      <dgm:spPr/>
    </dgm:pt>
    <dgm:pt modelId="{23B731EE-7EE0-42A5-AC88-50E81E7979E9}" type="pres">
      <dgm:prSet presAssocID="{3D7876B8-28F5-48C0-8C25-6702FD04DD3B}" presName="spaceBetweenRectangles" presStyleCnt="0"/>
      <dgm:spPr/>
    </dgm:pt>
    <dgm:pt modelId="{8B27E90E-3CC5-4D03-870F-AF93D13705EA}" type="pres">
      <dgm:prSet presAssocID="{00487B99-0C51-411E-991F-EA7A040C7F6F}" presName="parentLin" presStyleCnt="0"/>
      <dgm:spPr/>
    </dgm:pt>
    <dgm:pt modelId="{D6F209D2-AADD-48E7-9A0C-2C2B4090BDE2}" type="pres">
      <dgm:prSet presAssocID="{00487B99-0C51-411E-991F-EA7A040C7F6F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D0C2F2AE-DF37-4072-969D-32A284B1AD46}" type="pres">
      <dgm:prSet presAssocID="{00487B99-0C51-411E-991F-EA7A040C7F6F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A091EA-64BB-4397-ADB0-59F75A215D3F}" type="pres">
      <dgm:prSet presAssocID="{00487B99-0C51-411E-991F-EA7A040C7F6F}" presName="negativeSpace" presStyleCnt="0"/>
      <dgm:spPr/>
    </dgm:pt>
    <dgm:pt modelId="{E5659E71-2248-4123-8B4B-78CA12C3A30E}" type="pres">
      <dgm:prSet presAssocID="{00487B99-0C51-411E-991F-EA7A040C7F6F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174BA78A-0B36-422A-BA3F-FFCC3223504D}" srcId="{A927620A-6E13-4F2B-B0F6-9D0F77C3E780}" destId="{E5EA7C1E-8F05-4706-8FCF-36105EF04C27}" srcOrd="0" destOrd="0" parTransId="{B9EABD33-0D64-4792-93ED-B9987429486B}" sibTransId="{C78BE402-71D7-4260-8379-D761A21B0360}"/>
    <dgm:cxn modelId="{A69D7641-C059-45D5-A613-803218572DF5}" type="presOf" srcId="{00487B99-0C51-411E-991F-EA7A040C7F6F}" destId="{D0C2F2AE-DF37-4072-969D-32A284B1AD46}" srcOrd="1" destOrd="0" presId="urn:microsoft.com/office/officeart/2005/8/layout/list1"/>
    <dgm:cxn modelId="{831DA1F4-EE8A-4B44-AD92-656D23442908}" type="presOf" srcId="{E5EA7C1E-8F05-4706-8FCF-36105EF04C27}" destId="{D9F12BCF-8695-49F5-8A10-326CDEAA7096}" srcOrd="1" destOrd="0" presId="urn:microsoft.com/office/officeart/2005/8/layout/list1"/>
    <dgm:cxn modelId="{DD73DF56-4A60-4ED4-B20F-215918A739B7}" type="presOf" srcId="{15A03271-069B-4DC3-8672-CBC548F4A16F}" destId="{89C2659C-124B-4D9C-96D8-42D6F0373F7C}" srcOrd="1" destOrd="0" presId="urn:microsoft.com/office/officeart/2005/8/layout/list1"/>
    <dgm:cxn modelId="{0E724DCA-DE42-42F1-817E-BCDB9FC3B7A7}" srcId="{A927620A-6E13-4F2B-B0F6-9D0F77C3E780}" destId="{00487B99-0C51-411E-991F-EA7A040C7F6F}" srcOrd="3" destOrd="0" parTransId="{C808E2B5-9507-4AC4-8E07-FA96CB11D28B}" sibTransId="{27A54653-750F-4C51-B355-A720A4317FCD}"/>
    <dgm:cxn modelId="{54431901-9394-4E2A-AA28-D50DF3E78CAA}" type="presOf" srcId="{DFC951A5-8CC1-4CC9-BF89-BED295284208}" destId="{8D73247E-5B11-4E0D-BEF7-18E6C1444AEE}" srcOrd="1" destOrd="0" presId="urn:microsoft.com/office/officeart/2005/8/layout/list1"/>
    <dgm:cxn modelId="{EA758281-3140-4E52-B738-C719DB67E4E4}" type="presOf" srcId="{15A03271-069B-4DC3-8672-CBC548F4A16F}" destId="{C55EA5B0-8076-41DA-9D4B-374B472B6D65}" srcOrd="0" destOrd="0" presId="urn:microsoft.com/office/officeart/2005/8/layout/list1"/>
    <dgm:cxn modelId="{A6F272C8-7E9B-4075-90CA-54635F32EC65}" srcId="{A927620A-6E13-4F2B-B0F6-9D0F77C3E780}" destId="{DFC951A5-8CC1-4CC9-BF89-BED295284208}" srcOrd="2" destOrd="0" parTransId="{F763FB1D-5309-4B21-B073-1D8555E98C88}" sibTransId="{3D7876B8-28F5-48C0-8C25-6702FD04DD3B}"/>
    <dgm:cxn modelId="{F72D8984-FAE3-4B0C-A0E1-27B85BBD9871}" type="presOf" srcId="{A927620A-6E13-4F2B-B0F6-9D0F77C3E780}" destId="{F5B2A82D-9A60-4C10-898B-C16D827B68CD}" srcOrd="0" destOrd="0" presId="urn:microsoft.com/office/officeart/2005/8/layout/list1"/>
    <dgm:cxn modelId="{E703B746-D38A-4D81-9F50-B0751094CC73}" type="presOf" srcId="{E5EA7C1E-8F05-4706-8FCF-36105EF04C27}" destId="{F55EA562-D5D0-4E6C-A66B-6A7EB244F5B7}" srcOrd="0" destOrd="0" presId="urn:microsoft.com/office/officeart/2005/8/layout/list1"/>
    <dgm:cxn modelId="{E26AF5B5-82DE-4DD7-8299-FBAB32511038}" type="presOf" srcId="{DFC951A5-8CC1-4CC9-BF89-BED295284208}" destId="{69875DA0-8BD9-4CBB-B1F0-3830132C4235}" srcOrd="0" destOrd="0" presId="urn:microsoft.com/office/officeart/2005/8/layout/list1"/>
    <dgm:cxn modelId="{D6B44422-B26E-412B-98BC-ED6CEF40F7D2}" type="presOf" srcId="{00487B99-0C51-411E-991F-EA7A040C7F6F}" destId="{D6F209D2-AADD-48E7-9A0C-2C2B4090BDE2}" srcOrd="0" destOrd="0" presId="urn:microsoft.com/office/officeart/2005/8/layout/list1"/>
    <dgm:cxn modelId="{AE0BDB4B-CABB-44FC-9070-9796CFCD0182}" srcId="{A927620A-6E13-4F2B-B0F6-9D0F77C3E780}" destId="{15A03271-069B-4DC3-8672-CBC548F4A16F}" srcOrd="1" destOrd="0" parTransId="{4AFB60CF-F649-41E9-BB5C-BD8FA1509AA3}" sibTransId="{4954AF46-37AC-462E-9E6B-B2B5FE148BE2}"/>
    <dgm:cxn modelId="{FCE1168E-CA44-4E7F-B7C1-00115D52E679}" type="presParOf" srcId="{F5B2A82D-9A60-4C10-898B-C16D827B68CD}" destId="{A38408D0-96FA-4CEC-A2D1-420C09A41692}" srcOrd="0" destOrd="0" presId="urn:microsoft.com/office/officeart/2005/8/layout/list1"/>
    <dgm:cxn modelId="{CF86DE75-BF8E-424B-A90C-33EC200EB1C6}" type="presParOf" srcId="{A38408D0-96FA-4CEC-A2D1-420C09A41692}" destId="{F55EA562-D5D0-4E6C-A66B-6A7EB244F5B7}" srcOrd="0" destOrd="0" presId="urn:microsoft.com/office/officeart/2005/8/layout/list1"/>
    <dgm:cxn modelId="{43BA5151-E40A-4544-96E4-23A32D390563}" type="presParOf" srcId="{A38408D0-96FA-4CEC-A2D1-420C09A41692}" destId="{D9F12BCF-8695-49F5-8A10-326CDEAA7096}" srcOrd="1" destOrd="0" presId="urn:microsoft.com/office/officeart/2005/8/layout/list1"/>
    <dgm:cxn modelId="{5E48FDF1-84AA-46A4-A7D6-36304FF8BD58}" type="presParOf" srcId="{F5B2A82D-9A60-4C10-898B-C16D827B68CD}" destId="{CA9B084E-54B7-426B-8551-4E4E3CC8DF6F}" srcOrd="1" destOrd="0" presId="urn:microsoft.com/office/officeart/2005/8/layout/list1"/>
    <dgm:cxn modelId="{E12821CA-9363-4A58-B34C-E3596F43C7B5}" type="presParOf" srcId="{F5B2A82D-9A60-4C10-898B-C16D827B68CD}" destId="{03DE37F7-9F66-4BA6-9CDD-EB14F899CADD}" srcOrd="2" destOrd="0" presId="urn:microsoft.com/office/officeart/2005/8/layout/list1"/>
    <dgm:cxn modelId="{E3EB4961-C5FB-4343-BC11-2782B3C81B54}" type="presParOf" srcId="{F5B2A82D-9A60-4C10-898B-C16D827B68CD}" destId="{C972D3FE-668D-461A-92A7-EA3E6DA44DB1}" srcOrd="3" destOrd="0" presId="urn:microsoft.com/office/officeart/2005/8/layout/list1"/>
    <dgm:cxn modelId="{09211483-B74F-40C6-86AC-4FDF9B32B23E}" type="presParOf" srcId="{F5B2A82D-9A60-4C10-898B-C16D827B68CD}" destId="{5E685F42-B3BC-4222-A623-4A5C67AB81B9}" srcOrd="4" destOrd="0" presId="urn:microsoft.com/office/officeart/2005/8/layout/list1"/>
    <dgm:cxn modelId="{724011A3-F3C7-4F66-8893-48880F217A5E}" type="presParOf" srcId="{5E685F42-B3BC-4222-A623-4A5C67AB81B9}" destId="{C55EA5B0-8076-41DA-9D4B-374B472B6D65}" srcOrd="0" destOrd="0" presId="urn:microsoft.com/office/officeart/2005/8/layout/list1"/>
    <dgm:cxn modelId="{2DD48D77-79F1-4A6E-BFD3-558B95D7880D}" type="presParOf" srcId="{5E685F42-B3BC-4222-A623-4A5C67AB81B9}" destId="{89C2659C-124B-4D9C-96D8-42D6F0373F7C}" srcOrd="1" destOrd="0" presId="urn:microsoft.com/office/officeart/2005/8/layout/list1"/>
    <dgm:cxn modelId="{40BC2F73-5F2F-46E9-ADED-95D62EC06206}" type="presParOf" srcId="{F5B2A82D-9A60-4C10-898B-C16D827B68CD}" destId="{F2316B71-3C24-4FE6-8A5D-9122DEEC5049}" srcOrd="5" destOrd="0" presId="urn:microsoft.com/office/officeart/2005/8/layout/list1"/>
    <dgm:cxn modelId="{D37C5F59-25D0-4817-913E-3DDE0086F908}" type="presParOf" srcId="{F5B2A82D-9A60-4C10-898B-C16D827B68CD}" destId="{9B1B7562-74A5-4803-A82B-46A4E594ABE6}" srcOrd="6" destOrd="0" presId="urn:microsoft.com/office/officeart/2005/8/layout/list1"/>
    <dgm:cxn modelId="{7B01FFB5-3EB2-4656-A3DD-2CD21C47D29E}" type="presParOf" srcId="{F5B2A82D-9A60-4C10-898B-C16D827B68CD}" destId="{3217F930-833B-4226-8090-9279B15ABFAB}" srcOrd="7" destOrd="0" presId="urn:microsoft.com/office/officeart/2005/8/layout/list1"/>
    <dgm:cxn modelId="{7C9031E3-E9FD-435B-9ED6-DDE6E7AAB9B0}" type="presParOf" srcId="{F5B2A82D-9A60-4C10-898B-C16D827B68CD}" destId="{60F63929-3638-4ECF-9791-383BB4A70B6B}" srcOrd="8" destOrd="0" presId="urn:microsoft.com/office/officeart/2005/8/layout/list1"/>
    <dgm:cxn modelId="{DF034E0D-2C06-475C-AADF-03067DDB5959}" type="presParOf" srcId="{60F63929-3638-4ECF-9791-383BB4A70B6B}" destId="{69875DA0-8BD9-4CBB-B1F0-3830132C4235}" srcOrd="0" destOrd="0" presId="urn:microsoft.com/office/officeart/2005/8/layout/list1"/>
    <dgm:cxn modelId="{8FC971B6-98EC-4366-B44D-D62C1CD7F8A1}" type="presParOf" srcId="{60F63929-3638-4ECF-9791-383BB4A70B6B}" destId="{8D73247E-5B11-4E0D-BEF7-18E6C1444AEE}" srcOrd="1" destOrd="0" presId="urn:microsoft.com/office/officeart/2005/8/layout/list1"/>
    <dgm:cxn modelId="{32D99A7B-F869-45EA-9F4F-6F0DAFCE0E22}" type="presParOf" srcId="{F5B2A82D-9A60-4C10-898B-C16D827B68CD}" destId="{14A4E260-98CB-4218-AF6F-62510F240392}" srcOrd="9" destOrd="0" presId="urn:microsoft.com/office/officeart/2005/8/layout/list1"/>
    <dgm:cxn modelId="{9A3EC302-7952-4E16-AEDA-04E564472E7D}" type="presParOf" srcId="{F5B2A82D-9A60-4C10-898B-C16D827B68CD}" destId="{0324D0F2-F192-442E-BFC5-04649B1788F9}" srcOrd="10" destOrd="0" presId="urn:microsoft.com/office/officeart/2005/8/layout/list1"/>
    <dgm:cxn modelId="{C230D62E-3E6E-4213-BF5D-4B7EE925328B}" type="presParOf" srcId="{F5B2A82D-9A60-4C10-898B-C16D827B68CD}" destId="{23B731EE-7EE0-42A5-AC88-50E81E7979E9}" srcOrd="11" destOrd="0" presId="urn:microsoft.com/office/officeart/2005/8/layout/list1"/>
    <dgm:cxn modelId="{13216A9A-F6AB-4D53-9623-73F1097CC155}" type="presParOf" srcId="{F5B2A82D-9A60-4C10-898B-C16D827B68CD}" destId="{8B27E90E-3CC5-4D03-870F-AF93D13705EA}" srcOrd="12" destOrd="0" presId="urn:microsoft.com/office/officeart/2005/8/layout/list1"/>
    <dgm:cxn modelId="{C500C9E9-F275-4D03-9EBC-BF733BC27E81}" type="presParOf" srcId="{8B27E90E-3CC5-4D03-870F-AF93D13705EA}" destId="{D6F209D2-AADD-48E7-9A0C-2C2B4090BDE2}" srcOrd="0" destOrd="0" presId="urn:microsoft.com/office/officeart/2005/8/layout/list1"/>
    <dgm:cxn modelId="{7FB9E3ED-6A74-475E-9ED0-C621926FBFB1}" type="presParOf" srcId="{8B27E90E-3CC5-4D03-870F-AF93D13705EA}" destId="{D0C2F2AE-DF37-4072-969D-32A284B1AD46}" srcOrd="1" destOrd="0" presId="urn:microsoft.com/office/officeart/2005/8/layout/list1"/>
    <dgm:cxn modelId="{900A78DD-4A04-430E-9BDD-FBEC3445DCA4}" type="presParOf" srcId="{F5B2A82D-9A60-4C10-898B-C16D827B68CD}" destId="{09A091EA-64BB-4397-ADB0-59F75A215D3F}" srcOrd="13" destOrd="0" presId="urn:microsoft.com/office/officeart/2005/8/layout/list1"/>
    <dgm:cxn modelId="{974FE021-9097-4882-ADDB-0FE4F14F33D1}" type="presParOf" srcId="{F5B2A82D-9A60-4C10-898B-C16D827B68CD}" destId="{E5659E71-2248-4123-8B4B-78CA12C3A30E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A2DB468-7995-4EF4-A59D-9A42B39581A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8605CD9-1DFC-48C0-A78E-FBEF0B88AC24}">
      <dgm:prSet phldrT="[Текст]"/>
      <dgm:spPr/>
      <dgm:t>
        <a:bodyPr/>
        <a:lstStyle/>
        <a:p>
          <a:r>
            <a:rPr lang="ru-RU" dirty="0" smtClean="0"/>
            <a:t>Планирование персонала</a:t>
          </a:r>
          <a:endParaRPr lang="ru-RU" dirty="0"/>
        </a:p>
      </dgm:t>
    </dgm:pt>
    <dgm:pt modelId="{C8418E28-CB30-49C9-B322-C326AB597DDD}" type="parTrans" cxnId="{F7F92EE1-D661-4F2A-89FA-D7D6A121BF9F}">
      <dgm:prSet/>
      <dgm:spPr/>
      <dgm:t>
        <a:bodyPr/>
        <a:lstStyle/>
        <a:p>
          <a:endParaRPr lang="ru-RU"/>
        </a:p>
      </dgm:t>
    </dgm:pt>
    <dgm:pt modelId="{C9AF3AEB-B06D-4F8D-B91A-CF95E65DD03E}" type="sibTrans" cxnId="{F7F92EE1-D661-4F2A-89FA-D7D6A121BF9F}">
      <dgm:prSet/>
      <dgm:spPr/>
      <dgm:t>
        <a:bodyPr/>
        <a:lstStyle/>
        <a:p>
          <a:endParaRPr lang="ru-RU"/>
        </a:p>
      </dgm:t>
    </dgm:pt>
    <dgm:pt modelId="{0E62B785-3250-4405-A36D-599F30C10478}">
      <dgm:prSet phldrT="[Текст]"/>
      <dgm:spPr/>
      <dgm:t>
        <a:bodyPr/>
        <a:lstStyle/>
        <a:p>
          <a:r>
            <a:rPr lang="ru-RU" dirty="0" smtClean="0"/>
            <a:t>Управление наймом и учетом персонала</a:t>
          </a:r>
          <a:endParaRPr lang="ru-RU" dirty="0"/>
        </a:p>
      </dgm:t>
    </dgm:pt>
    <dgm:pt modelId="{7E9A38ED-C73B-4BEC-BEE0-DF5AF19A13A5}" type="parTrans" cxnId="{60BA7EE8-2FBE-4144-BBD2-1EC533B878E1}">
      <dgm:prSet/>
      <dgm:spPr/>
      <dgm:t>
        <a:bodyPr/>
        <a:lstStyle/>
        <a:p>
          <a:endParaRPr lang="ru-RU"/>
        </a:p>
      </dgm:t>
    </dgm:pt>
    <dgm:pt modelId="{8D094A20-A26B-4B1A-B721-FA48A2899EAA}" type="sibTrans" cxnId="{60BA7EE8-2FBE-4144-BBD2-1EC533B878E1}">
      <dgm:prSet/>
      <dgm:spPr/>
      <dgm:t>
        <a:bodyPr/>
        <a:lstStyle/>
        <a:p>
          <a:endParaRPr lang="ru-RU"/>
        </a:p>
      </dgm:t>
    </dgm:pt>
    <dgm:pt modelId="{CB487939-470B-4FD2-A87F-BB1018713E9E}">
      <dgm:prSet phldrT="[Текст]"/>
      <dgm:spPr/>
      <dgm:t>
        <a:bodyPr/>
        <a:lstStyle/>
        <a:p>
          <a:r>
            <a:rPr lang="ru-RU" dirty="0" smtClean="0"/>
            <a:t>Оценка, обучение и развитие</a:t>
          </a:r>
        </a:p>
      </dgm:t>
    </dgm:pt>
    <dgm:pt modelId="{2DFF6E55-6E07-48F7-B8DB-4EFD8648A2C7}" type="parTrans" cxnId="{E46419A0-B4DE-46A2-BC59-E91CD9C14F48}">
      <dgm:prSet/>
      <dgm:spPr/>
      <dgm:t>
        <a:bodyPr/>
        <a:lstStyle/>
        <a:p>
          <a:endParaRPr lang="ru-RU"/>
        </a:p>
      </dgm:t>
    </dgm:pt>
    <dgm:pt modelId="{85728EA0-100F-4DAC-A580-73781B081C2C}" type="sibTrans" cxnId="{E46419A0-B4DE-46A2-BC59-E91CD9C14F48}">
      <dgm:prSet/>
      <dgm:spPr/>
      <dgm:t>
        <a:bodyPr/>
        <a:lstStyle/>
        <a:p>
          <a:endParaRPr lang="ru-RU"/>
        </a:p>
      </dgm:t>
    </dgm:pt>
    <dgm:pt modelId="{A5B3F5CF-6581-42FF-9D08-014E10639656}">
      <dgm:prSet phldrT="[Текст]"/>
      <dgm:spPr/>
      <dgm:t>
        <a:bodyPr/>
        <a:lstStyle/>
        <a:p>
          <a:r>
            <a:rPr lang="ru-RU" dirty="0" smtClean="0"/>
            <a:t>Мотивация персонала</a:t>
          </a:r>
        </a:p>
      </dgm:t>
    </dgm:pt>
    <dgm:pt modelId="{5E35B5D1-2577-47BA-A1C0-685D99DB7984}" type="parTrans" cxnId="{72F961C0-5FEA-46B2-8616-736B66BCC1F6}">
      <dgm:prSet/>
      <dgm:spPr/>
      <dgm:t>
        <a:bodyPr/>
        <a:lstStyle/>
        <a:p>
          <a:endParaRPr lang="ru-RU"/>
        </a:p>
      </dgm:t>
    </dgm:pt>
    <dgm:pt modelId="{7B7739FF-74E4-4548-BCE0-AD7242BF2F3C}" type="sibTrans" cxnId="{72F961C0-5FEA-46B2-8616-736B66BCC1F6}">
      <dgm:prSet/>
      <dgm:spPr/>
      <dgm:t>
        <a:bodyPr/>
        <a:lstStyle/>
        <a:p>
          <a:endParaRPr lang="ru-RU"/>
        </a:p>
      </dgm:t>
    </dgm:pt>
    <dgm:pt modelId="{D9BFEE56-AB9B-4622-9617-E72B3F5C6670}">
      <dgm:prSet phldrT="[Текст]"/>
      <dgm:spPr/>
      <dgm:t>
        <a:bodyPr/>
        <a:lstStyle/>
        <a:p>
          <a:r>
            <a:rPr lang="ru-RU" dirty="0" smtClean="0"/>
            <a:t>Социальное развитие</a:t>
          </a:r>
        </a:p>
      </dgm:t>
    </dgm:pt>
    <dgm:pt modelId="{4D12F2C1-DAD9-4F7A-B00A-08065063C764}" type="parTrans" cxnId="{042734AB-7336-4656-B652-7E52100F5D58}">
      <dgm:prSet/>
      <dgm:spPr/>
      <dgm:t>
        <a:bodyPr/>
        <a:lstStyle/>
        <a:p>
          <a:endParaRPr lang="ru-RU"/>
        </a:p>
      </dgm:t>
    </dgm:pt>
    <dgm:pt modelId="{FF0D4687-5BEE-41F1-9315-5540F7AAF4FD}" type="sibTrans" cxnId="{042734AB-7336-4656-B652-7E52100F5D58}">
      <dgm:prSet/>
      <dgm:spPr/>
      <dgm:t>
        <a:bodyPr/>
        <a:lstStyle/>
        <a:p>
          <a:endParaRPr lang="ru-RU"/>
        </a:p>
      </dgm:t>
    </dgm:pt>
    <dgm:pt modelId="{05DDD0F7-DDB1-4E8A-A206-A571ACD37512}">
      <dgm:prSet phldrT="[Текст]"/>
      <dgm:spPr/>
      <dgm:t>
        <a:bodyPr/>
        <a:lstStyle/>
        <a:p>
          <a:r>
            <a:rPr lang="ru-RU" dirty="0" smtClean="0"/>
            <a:t>Правовое обеспечение управления персоналом</a:t>
          </a:r>
        </a:p>
      </dgm:t>
    </dgm:pt>
    <dgm:pt modelId="{E353F5EE-50E2-4D33-84B5-10517A60E4A4}" type="parTrans" cxnId="{4B8043A5-1016-4A83-A99E-E5DD35E00BDA}">
      <dgm:prSet/>
      <dgm:spPr/>
      <dgm:t>
        <a:bodyPr/>
        <a:lstStyle/>
        <a:p>
          <a:endParaRPr lang="ru-RU"/>
        </a:p>
      </dgm:t>
    </dgm:pt>
    <dgm:pt modelId="{7CA62E34-8844-455F-B36E-7B94054454C8}" type="sibTrans" cxnId="{4B8043A5-1016-4A83-A99E-E5DD35E00BDA}">
      <dgm:prSet/>
      <dgm:spPr/>
      <dgm:t>
        <a:bodyPr/>
        <a:lstStyle/>
        <a:p>
          <a:endParaRPr lang="ru-RU"/>
        </a:p>
      </dgm:t>
    </dgm:pt>
    <dgm:pt modelId="{290F2DB4-205E-44B4-A6CD-404BD1861E5B}">
      <dgm:prSet phldrT="[Текст]"/>
      <dgm:spPr/>
      <dgm:t>
        <a:bodyPr/>
        <a:lstStyle/>
        <a:p>
          <a:r>
            <a:rPr lang="ru-RU" dirty="0" smtClean="0"/>
            <a:t>Информационное обеспечение управления персоналом</a:t>
          </a:r>
        </a:p>
      </dgm:t>
    </dgm:pt>
    <dgm:pt modelId="{A5E8F147-CD38-47A3-B07D-FA9C9A075367}" type="parTrans" cxnId="{55B0BEEC-7BB3-4820-8286-CB8D1EFB1949}">
      <dgm:prSet/>
      <dgm:spPr/>
      <dgm:t>
        <a:bodyPr/>
        <a:lstStyle/>
        <a:p>
          <a:endParaRPr lang="ru-RU"/>
        </a:p>
      </dgm:t>
    </dgm:pt>
    <dgm:pt modelId="{D8F17760-16B1-4820-B961-83CEF4D80BCC}" type="sibTrans" cxnId="{55B0BEEC-7BB3-4820-8286-CB8D1EFB1949}">
      <dgm:prSet/>
      <dgm:spPr/>
      <dgm:t>
        <a:bodyPr/>
        <a:lstStyle/>
        <a:p>
          <a:endParaRPr lang="ru-RU"/>
        </a:p>
      </dgm:t>
    </dgm:pt>
    <dgm:pt modelId="{95CD872F-6CC7-40A4-827D-8C0B81EC5B47}">
      <dgm:prSet phldrT="[Текст]"/>
      <dgm:spPr/>
      <dgm:t>
        <a:bodyPr/>
        <a:lstStyle/>
        <a:p>
          <a:r>
            <a:rPr lang="ru-RU" dirty="0" smtClean="0"/>
            <a:t>Обеспечение нормальных условий труда</a:t>
          </a:r>
        </a:p>
      </dgm:t>
    </dgm:pt>
    <dgm:pt modelId="{02EB1EDD-3577-439A-ADFA-CC21178C31F7}" type="parTrans" cxnId="{5225D178-6F09-484D-A782-E9FF366355BF}">
      <dgm:prSet/>
      <dgm:spPr/>
      <dgm:t>
        <a:bodyPr/>
        <a:lstStyle/>
        <a:p>
          <a:endParaRPr lang="ru-RU"/>
        </a:p>
      </dgm:t>
    </dgm:pt>
    <dgm:pt modelId="{29959148-B751-44BF-B932-DAF95D0199C8}" type="sibTrans" cxnId="{5225D178-6F09-484D-A782-E9FF366355BF}">
      <dgm:prSet/>
      <dgm:spPr/>
      <dgm:t>
        <a:bodyPr/>
        <a:lstStyle/>
        <a:p>
          <a:endParaRPr lang="ru-RU"/>
        </a:p>
      </dgm:t>
    </dgm:pt>
    <dgm:pt modelId="{BC1E1190-981A-4C59-B0B9-EBF4E056E5E4}">
      <dgm:prSet phldrT="[Текст]"/>
      <dgm:spPr/>
      <dgm:t>
        <a:bodyPr/>
        <a:lstStyle/>
        <a:p>
          <a:r>
            <a:rPr lang="ru-RU" dirty="0" smtClean="0"/>
            <a:t>Линейное руководство</a:t>
          </a:r>
        </a:p>
      </dgm:t>
    </dgm:pt>
    <dgm:pt modelId="{4E6EBBAC-4824-4521-942A-F40CD9FCE9AC}" type="parTrans" cxnId="{D3A9A604-4D19-4A73-8ED8-E2F0846B913C}">
      <dgm:prSet/>
      <dgm:spPr/>
      <dgm:t>
        <a:bodyPr/>
        <a:lstStyle/>
        <a:p>
          <a:endParaRPr lang="ru-RU"/>
        </a:p>
      </dgm:t>
    </dgm:pt>
    <dgm:pt modelId="{755D378D-F764-4A4D-B315-850D4F1B6D10}" type="sibTrans" cxnId="{D3A9A604-4D19-4A73-8ED8-E2F0846B913C}">
      <dgm:prSet/>
      <dgm:spPr/>
      <dgm:t>
        <a:bodyPr/>
        <a:lstStyle/>
        <a:p>
          <a:endParaRPr lang="ru-RU"/>
        </a:p>
      </dgm:t>
    </dgm:pt>
    <dgm:pt modelId="{CB1F3BF9-816F-4612-BB39-9E0EB11D0B9A}" type="pres">
      <dgm:prSet presAssocID="{0A2DB468-7995-4EF4-A59D-9A42B39581A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9651766-A21B-47D0-8B60-504C53EACBB3}" type="pres">
      <dgm:prSet presAssocID="{58605CD9-1DFC-48C0-A78E-FBEF0B88AC24}" presName="parentLin" presStyleCnt="0"/>
      <dgm:spPr/>
    </dgm:pt>
    <dgm:pt modelId="{2BC8C714-3D79-40DE-AE82-9E206C886670}" type="pres">
      <dgm:prSet presAssocID="{58605CD9-1DFC-48C0-A78E-FBEF0B88AC24}" presName="parentLeftMargin" presStyleLbl="node1" presStyleIdx="0" presStyleCnt="9"/>
      <dgm:spPr/>
      <dgm:t>
        <a:bodyPr/>
        <a:lstStyle/>
        <a:p>
          <a:endParaRPr lang="ru-RU"/>
        </a:p>
      </dgm:t>
    </dgm:pt>
    <dgm:pt modelId="{3D7729E4-79FB-46A5-B293-6281BD0BAF8D}" type="pres">
      <dgm:prSet presAssocID="{58605CD9-1DFC-48C0-A78E-FBEF0B88AC24}" presName="parentText" presStyleLbl="node1" presStyleIdx="0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B297B5-C89D-479E-A2C5-18C2F310EFFE}" type="pres">
      <dgm:prSet presAssocID="{58605CD9-1DFC-48C0-A78E-FBEF0B88AC24}" presName="negativeSpace" presStyleCnt="0"/>
      <dgm:spPr/>
    </dgm:pt>
    <dgm:pt modelId="{2CD7A845-CE86-4B98-9635-15C4F834C376}" type="pres">
      <dgm:prSet presAssocID="{58605CD9-1DFC-48C0-A78E-FBEF0B88AC24}" presName="childText" presStyleLbl="conFgAcc1" presStyleIdx="0" presStyleCnt="9">
        <dgm:presLayoutVars>
          <dgm:bulletEnabled val="1"/>
        </dgm:presLayoutVars>
      </dgm:prSet>
      <dgm:spPr/>
    </dgm:pt>
    <dgm:pt modelId="{EAC484B8-FBAB-42B5-A804-DFB67DDA2CE6}" type="pres">
      <dgm:prSet presAssocID="{C9AF3AEB-B06D-4F8D-B91A-CF95E65DD03E}" presName="spaceBetweenRectangles" presStyleCnt="0"/>
      <dgm:spPr/>
    </dgm:pt>
    <dgm:pt modelId="{98107447-6EB9-44D4-9FEE-9EEBE284E167}" type="pres">
      <dgm:prSet presAssocID="{0E62B785-3250-4405-A36D-599F30C10478}" presName="parentLin" presStyleCnt="0"/>
      <dgm:spPr/>
    </dgm:pt>
    <dgm:pt modelId="{7B3CE0D1-F73E-4472-BEE0-81D0C9EA6B7D}" type="pres">
      <dgm:prSet presAssocID="{0E62B785-3250-4405-A36D-599F30C10478}" presName="parentLeftMargin" presStyleLbl="node1" presStyleIdx="0" presStyleCnt="9"/>
      <dgm:spPr/>
      <dgm:t>
        <a:bodyPr/>
        <a:lstStyle/>
        <a:p>
          <a:endParaRPr lang="ru-RU"/>
        </a:p>
      </dgm:t>
    </dgm:pt>
    <dgm:pt modelId="{E08B6AD4-7720-4703-98B6-E4E88D69B19F}" type="pres">
      <dgm:prSet presAssocID="{0E62B785-3250-4405-A36D-599F30C10478}" presName="parentText" presStyleLbl="node1" presStyleIdx="1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C8476C-9ADE-4A67-AAEB-A583A6264A28}" type="pres">
      <dgm:prSet presAssocID="{0E62B785-3250-4405-A36D-599F30C10478}" presName="negativeSpace" presStyleCnt="0"/>
      <dgm:spPr/>
    </dgm:pt>
    <dgm:pt modelId="{A900975B-9CCA-4DF5-9468-F64E357E08D1}" type="pres">
      <dgm:prSet presAssocID="{0E62B785-3250-4405-A36D-599F30C10478}" presName="childText" presStyleLbl="conFgAcc1" presStyleIdx="1" presStyleCnt="9">
        <dgm:presLayoutVars>
          <dgm:bulletEnabled val="1"/>
        </dgm:presLayoutVars>
      </dgm:prSet>
      <dgm:spPr/>
    </dgm:pt>
    <dgm:pt modelId="{57CABEB5-2989-47BA-87B4-BBC96D387A9E}" type="pres">
      <dgm:prSet presAssocID="{8D094A20-A26B-4B1A-B721-FA48A2899EAA}" presName="spaceBetweenRectangles" presStyleCnt="0"/>
      <dgm:spPr/>
    </dgm:pt>
    <dgm:pt modelId="{ED50A687-4B55-4E2B-AB69-78B96E6FACA0}" type="pres">
      <dgm:prSet presAssocID="{CB487939-470B-4FD2-A87F-BB1018713E9E}" presName="parentLin" presStyleCnt="0"/>
      <dgm:spPr/>
    </dgm:pt>
    <dgm:pt modelId="{F6409681-0591-441E-BCF3-A912FF699A64}" type="pres">
      <dgm:prSet presAssocID="{CB487939-470B-4FD2-A87F-BB1018713E9E}" presName="parentLeftMargin" presStyleLbl="node1" presStyleIdx="1" presStyleCnt="9"/>
      <dgm:spPr/>
      <dgm:t>
        <a:bodyPr/>
        <a:lstStyle/>
        <a:p>
          <a:endParaRPr lang="ru-RU"/>
        </a:p>
      </dgm:t>
    </dgm:pt>
    <dgm:pt modelId="{76C8B91D-2058-43E2-B841-ED1D25BAC634}" type="pres">
      <dgm:prSet presAssocID="{CB487939-470B-4FD2-A87F-BB1018713E9E}" presName="parentText" presStyleLbl="node1" presStyleIdx="2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61EA32-2B87-48D6-87A4-92E9CEA7B4DF}" type="pres">
      <dgm:prSet presAssocID="{CB487939-470B-4FD2-A87F-BB1018713E9E}" presName="negativeSpace" presStyleCnt="0"/>
      <dgm:spPr/>
    </dgm:pt>
    <dgm:pt modelId="{E1FAC959-AB9E-4922-938B-BFA671A99365}" type="pres">
      <dgm:prSet presAssocID="{CB487939-470B-4FD2-A87F-BB1018713E9E}" presName="childText" presStyleLbl="conFgAcc1" presStyleIdx="2" presStyleCnt="9">
        <dgm:presLayoutVars>
          <dgm:bulletEnabled val="1"/>
        </dgm:presLayoutVars>
      </dgm:prSet>
      <dgm:spPr/>
    </dgm:pt>
    <dgm:pt modelId="{157BB7E2-A421-4013-8F7B-3C902BC7AF3C}" type="pres">
      <dgm:prSet presAssocID="{85728EA0-100F-4DAC-A580-73781B081C2C}" presName="spaceBetweenRectangles" presStyleCnt="0"/>
      <dgm:spPr/>
    </dgm:pt>
    <dgm:pt modelId="{76561EFB-9C15-4519-9ECE-36B67C87C981}" type="pres">
      <dgm:prSet presAssocID="{A5B3F5CF-6581-42FF-9D08-014E10639656}" presName="parentLin" presStyleCnt="0"/>
      <dgm:spPr/>
    </dgm:pt>
    <dgm:pt modelId="{E39BFA9A-979B-4981-B55E-E44E3313A3C8}" type="pres">
      <dgm:prSet presAssocID="{A5B3F5CF-6581-42FF-9D08-014E10639656}" presName="parentLeftMargin" presStyleLbl="node1" presStyleIdx="2" presStyleCnt="9"/>
      <dgm:spPr/>
      <dgm:t>
        <a:bodyPr/>
        <a:lstStyle/>
        <a:p>
          <a:endParaRPr lang="ru-RU"/>
        </a:p>
      </dgm:t>
    </dgm:pt>
    <dgm:pt modelId="{EA2F1BD8-979C-47A6-A32F-9CAB70757305}" type="pres">
      <dgm:prSet presAssocID="{A5B3F5CF-6581-42FF-9D08-014E10639656}" presName="parentText" presStyleLbl="node1" presStyleIdx="3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E766EF-D219-4EE3-B3D4-722614CBE7F6}" type="pres">
      <dgm:prSet presAssocID="{A5B3F5CF-6581-42FF-9D08-014E10639656}" presName="negativeSpace" presStyleCnt="0"/>
      <dgm:spPr/>
    </dgm:pt>
    <dgm:pt modelId="{C85A4011-83EC-4257-8579-317BC3E843EB}" type="pres">
      <dgm:prSet presAssocID="{A5B3F5CF-6581-42FF-9D08-014E10639656}" presName="childText" presStyleLbl="conFgAcc1" presStyleIdx="3" presStyleCnt="9">
        <dgm:presLayoutVars>
          <dgm:bulletEnabled val="1"/>
        </dgm:presLayoutVars>
      </dgm:prSet>
      <dgm:spPr/>
    </dgm:pt>
    <dgm:pt modelId="{E6A2112E-5D18-480C-A8D3-715A367E5B1A}" type="pres">
      <dgm:prSet presAssocID="{7B7739FF-74E4-4548-BCE0-AD7242BF2F3C}" presName="spaceBetweenRectangles" presStyleCnt="0"/>
      <dgm:spPr/>
    </dgm:pt>
    <dgm:pt modelId="{D38C02A9-9ABD-4622-91A9-1BEA350713D7}" type="pres">
      <dgm:prSet presAssocID="{D9BFEE56-AB9B-4622-9617-E72B3F5C6670}" presName="parentLin" presStyleCnt="0"/>
      <dgm:spPr/>
    </dgm:pt>
    <dgm:pt modelId="{F9CE1301-AB9D-469B-9D95-9581E979598A}" type="pres">
      <dgm:prSet presAssocID="{D9BFEE56-AB9B-4622-9617-E72B3F5C6670}" presName="parentLeftMargin" presStyleLbl="node1" presStyleIdx="3" presStyleCnt="9"/>
      <dgm:spPr/>
      <dgm:t>
        <a:bodyPr/>
        <a:lstStyle/>
        <a:p>
          <a:endParaRPr lang="ru-RU"/>
        </a:p>
      </dgm:t>
    </dgm:pt>
    <dgm:pt modelId="{316882AA-7C0A-4D18-9E0C-D4E8669437B3}" type="pres">
      <dgm:prSet presAssocID="{D9BFEE56-AB9B-4622-9617-E72B3F5C6670}" presName="parentText" presStyleLbl="node1" presStyleIdx="4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4A7EF5-C3E7-48B2-AE56-C20F30B2E717}" type="pres">
      <dgm:prSet presAssocID="{D9BFEE56-AB9B-4622-9617-E72B3F5C6670}" presName="negativeSpace" presStyleCnt="0"/>
      <dgm:spPr/>
    </dgm:pt>
    <dgm:pt modelId="{D2FD6F57-0A4B-4640-8650-9100A54C431A}" type="pres">
      <dgm:prSet presAssocID="{D9BFEE56-AB9B-4622-9617-E72B3F5C6670}" presName="childText" presStyleLbl="conFgAcc1" presStyleIdx="4" presStyleCnt="9">
        <dgm:presLayoutVars>
          <dgm:bulletEnabled val="1"/>
        </dgm:presLayoutVars>
      </dgm:prSet>
      <dgm:spPr/>
    </dgm:pt>
    <dgm:pt modelId="{008CA323-E861-4426-A0BF-ED1C3DB24475}" type="pres">
      <dgm:prSet presAssocID="{FF0D4687-5BEE-41F1-9315-5540F7AAF4FD}" presName="spaceBetweenRectangles" presStyleCnt="0"/>
      <dgm:spPr/>
    </dgm:pt>
    <dgm:pt modelId="{B147764C-615F-4A8C-86AA-F37E13911250}" type="pres">
      <dgm:prSet presAssocID="{05DDD0F7-DDB1-4E8A-A206-A571ACD37512}" presName="parentLin" presStyleCnt="0"/>
      <dgm:spPr/>
    </dgm:pt>
    <dgm:pt modelId="{0439E521-819C-48C6-8A82-297EC8706E88}" type="pres">
      <dgm:prSet presAssocID="{05DDD0F7-DDB1-4E8A-A206-A571ACD37512}" presName="parentLeftMargin" presStyleLbl="node1" presStyleIdx="4" presStyleCnt="9"/>
      <dgm:spPr/>
      <dgm:t>
        <a:bodyPr/>
        <a:lstStyle/>
        <a:p>
          <a:endParaRPr lang="ru-RU"/>
        </a:p>
      </dgm:t>
    </dgm:pt>
    <dgm:pt modelId="{ADE75714-DFD5-4A9B-A46D-F365CCDC4623}" type="pres">
      <dgm:prSet presAssocID="{05DDD0F7-DDB1-4E8A-A206-A571ACD37512}" presName="parentText" presStyleLbl="node1" presStyleIdx="5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ECBEDD-6CB8-4B04-998B-B5F3BE99E04F}" type="pres">
      <dgm:prSet presAssocID="{05DDD0F7-DDB1-4E8A-A206-A571ACD37512}" presName="negativeSpace" presStyleCnt="0"/>
      <dgm:spPr/>
    </dgm:pt>
    <dgm:pt modelId="{042DBDB8-2CD3-4693-8249-B5367182D96F}" type="pres">
      <dgm:prSet presAssocID="{05DDD0F7-DDB1-4E8A-A206-A571ACD37512}" presName="childText" presStyleLbl="conFgAcc1" presStyleIdx="5" presStyleCnt="9">
        <dgm:presLayoutVars>
          <dgm:bulletEnabled val="1"/>
        </dgm:presLayoutVars>
      </dgm:prSet>
      <dgm:spPr/>
    </dgm:pt>
    <dgm:pt modelId="{020B6066-3D01-46A1-A1DF-A8A8C6D6A8F7}" type="pres">
      <dgm:prSet presAssocID="{7CA62E34-8844-455F-B36E-7B94054454C8}" presName="spaceBetweenRectangles" presStyleCnt="0"/>
      <dgm:spPr/>
    </dgm:pt>
    <dgm:pt modelId="{C0AA7557-5F77-4B43-AFFC-41E563364462}" type="pres">
      <dgm:prSet presAssocID="{290F2DB4-205E-44B4-A6CD-404BD1861E5B}" presName="parentLin" presStyleCnt="0"/>
      <dgm:spPr/>
    </dgm:pt>
    <dgm:pt modelId="{E24718AE-7D37-4657-A9C6-CA595FB4924D}" type="pres">
      <dgm:prSet presAssocID="{290F2DB4-205E-44B4-A6CD-404BD1861E5B}" presName="parentLeftMargin" presStyleLbl="node1" presStyleIdx="5" presStyleCnt="9"/>
      <dgm:spPr/>
      <dgm:t>
        <a:bodyPr/>
        <a:lstStyle/>
        <a:p>
          <a:endParaRPr lang="ru-RU"/>
        </a:p>
      </dgm:t>
    </dgm:pt>
    <dgm:pt modelId="{12DC721E-538A-44EE-9216-D8163AB6012A}" type="pres">
      <dgm:prSet presAssocID="{290F2DB4-205E-44B4-A6CD-404BD1861E5B}" presName="parentText" presStyleLbl="node1" presStyleIdx="6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2703D4-573C-4511-A89D-7796321663F8}" type="pres">
      <dgm:prSet presAssocID="{290F2DB4-205E-44B4-A6CD-404BD1861E5B}" presName="negativeSpace" presStyleCnt="0"/>
      <dgm:spPr/>
    </dgm:pt>
    <dgm:pt modelId="{0AC87104-1F2A-46AE-99CE-F40F5DFA348A}" type="pres">
      <dgm:prSet presAssocID="{290F2DB4-205E-44B4-A6CD-404BD1861E5B}" presName="childText" presStyleLbl="conFgAcc1" presStyleIdx="6" presStyleCnt="9">
        <dgm:presLayoutVars>
          <dgm:bulletEnabled val="1"/>
        </dgm:presLayoutVars>
      </dgm:prSet>
      <dgm:spPr/>
    </dgm:pt>
    <dgm:pt modelId="{E6470F69-72AF-4341-A6F3-38F4374055BD}" type="pres">
      <dgm:prSet presAssocID="{D8F17760-16B1-4820-B961-83CEF4D80BCC}" presName="spaceBetweenRectangles" presStyleCnt="0"/>
      <dgm:spPr/>
    </dgm:pt>
    <dgm:pt modelId="{1FF375CA-29E4-45C7-8B29-FE210FFCFBBB}" type="pres">
      <dgm:prSet presAssocID="{95CD872F-6CC7-40A4-827D-8C0B81EC5B47}" presName="parentLin" presStyleCnt="0"/>
      <dgm:spPr/>
    </dgm:pt>
    <dgm:pt modelId="{59BE0F70-9E37-432C-8149-FE39E12FF4CA}" type="pres">
      <dgm:prSet presAssocID="{95CD872F-6CC7-40A4-827D-8C0B81EC5B47}" presName="parentLeftMargin" presStyleLbl="node1" presStyleIdx="6" presStyleCnt="9"/>
      <dgm:spPr/>
      <dgm:t>
        <a:bodyPr/>
        <a:lstStyle/>
        <a:p>
          <a:endParaRPr lang="ru-RU"/>
        </a:p>
      </dgm:t>
    </dgm:pt>
    <dgm:pt modelId="{AC92A127-CF3F-4FA6-A597-4CC7C67DB04C}" type="pres">
      <dgm:prSet presAssocID="{95CD872F-6CC7-40A4-827D-8C0B81EC5B47}" presName="parentText" presStyleLbl="node1" presStyleIdx="7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0505D5-6E80-4CF3-8F6F-6724C0A4B259}" type="pres">
      <dgm:prSet presAssocID="{95CD872F-6CC7-40A4-827D-8C0B81EC5B47}" presName="negativeSpace" presStyleCnt="0"/>
      <dgm:spPr/>
    </dgm:pt>
    <dgm:pt modelId="{E4C2618C-C6CE-4AF0-A155-276BFE8E56FF}" type="pres">
      <dgm:prSet presAssocID="{95CD872F-6CC7-40A4-827D-8C0B81EC5B47}" presName="childText" presStyleLbl="conFgAcc1" presStyleIdx="7" presStyleCnt="9">
        <dgm:presLayoutVars>
          <dgm:bulletEnabled val="1"/>
        </dgm:presLayoutVars>
      </dgm:prSet>
      <dgm:spPr/>
    </dgm:pt>
    <dgm:pt modelId="{700F8D41-3A17-4118-BC37-57F6F58C5ED3}" type="pres">
      <dgm:prSet presAssocID="{29959148-B751-44BF-B932-DAF95D0199C8}" presName="spaceBetweenRectangles" presStyleCnt="0"/>
      <dgm:spPr/>
    </dgm:pt>
    <dgm:pt modelId="{516BAF6F-049E-4245-B059-404811F849AC}" type="pres">
      <dgm:prSet presAssocID="{BC1E1190-981A-4C59-B0B9-EBF4E056E5E4}" presName="parentLin" presStyleCnt="0"/>
      <dgm:spPr/>
    </dgm:pt>
    <dgm:pt modelId="{787C8668-B162-4852-A82E-9A44C7A916B7}" type="pres">
      <dgm:prSet presAssocID="{BC1E1190-981A-4C59-B0B9-EBF4E056E5E4}" presName="parentLeftMargin" presStyleLbl="node1" presStyleIdx="7" presStyleCnt="9"/>
      <dgm:spPr/>
      <dgm:t>
        <a:bodyPr/>
        <a:lstStyle/>
        <a:p>
          <a:endParaRPr lang="ru-RU"/>
        </a:p>
      </dgm:t>
    </dgm:pt>
    <dgm:pt modelId="{815589E0-83E6-4AAF-9CBA-7D85688B20C3}" type="pres">
      <dgm:prSet presAssocID="{BC1E1190-981A-4C59-B0B9-EBF4E056E5E4}" presName="parentText" presStyleLbl="node1" presStyleIdx="8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A23AE5-CCAE-4052-8B1D-0B36EE575D13}" type="pres">
      <dgm:prSet presAssocID="{BC1E1190-981A-4C59-B0B9-EBF4E056E5E4}" presName="negativeSpace" presStyleCnt="0"/>
      <dgm:spPr/>
    </dgm:pt>
    <dgm:pt modelId="{FF5007AF-8D89-44C8-A3C5-90D09DDD7762}" type="pres">
      <dgm:prSet presAssocID="{BC1E1190-981A-4C59-B0B9-EBF4E056E5E4}" presName="childText" presStyleLbl="conFgAcc1" presStyleIdx="8" presStyleCnt="9">
        <dgm:presLayoutVars>
          <dgm:bulletEnabled val="1"/>
        </dgm:presLayoutVars>
      </dgm:prSet>
      <dgm:spPr/>
    </dgm:pt>
  </dgm:ptLst>
  <dgm:cxnLst>
    <dgm:cxn modelId="{DAAA032F-B612-40D7-AD66-6D3D01AFF85F}" type="presOf" srcId="{290F2DB4-205E-44B4-A6CD-404BD1861E5B}" destId="{E24718AE-7D37-4657-A9C6-CA595FB4924D}" srcOrd="0" destOrd="0" presId="urn:microsoft.com/office/officeart/2005/8/layout/list1"/>
    <dgm:cxn modelId="{3C1AE626-8F0D-4D70-8034-B0D3F7848506}" type="presOf" srcId="{95CD872F-6CC7-40A4-827D-8C0B81EC5B47}" destId="{59BE0F70-9E37-432C-8149-FE39E12FF4CA}" srcOrd="0" destOrd="0" presId="urn:microsoft.com/office/officeart/2005/8/layout/list1"/>
    <dgm:cxn modelId="{4FBB8AD2-0633-413D-892D-74BC81BAB0CC}" type="presOf" srcId="{58605CD9-1DFC-48C0-A78E-FBEF0B88AC24}" destId="{2BC8C714-3D79-40DE-AE82-9E206C886670}" srcOrd="0" destOrd="0" presId="urn:microsoft.com/office/officeart/2005/8/layout/list1"/>
    <dgm:cxn modelId="{E46419A0-B4DE-46A2-BC59-E91CD9C14F48}" srcId="{0A2DB468-7995-4EF4-A59D-9A42B39581A2}" destId="{CB487939-470B-4FD2-A87F-BB1018713E9E}" srcOrd="2" destOrd="0" parTransId="{2DFF6E55-6E07-48F7-B8DB-4EFD8648A2C7}" sibTransId="{85728EA0-100F-4DAC-A580-73781B081C2C}"/>
    <dgm:cxn modelId="{BEFFC79B-78B8-4313-80BB-F2EEB84A9C44}" type="presOf" srcId="{0E62B785-3250-4405-A36D-599F30C10478}" destId="{7B3CE0D1-F73E-4472-BEE0-81D0C9EA6B7D}" srcOrd="0" destOrd="0" presId="urn:microsoft.com/office/officeart/2005/8/layout/list1"/>
    <dgm:cxn modelId="{D3A9A604-4D19-4A73-8ED8-E2F0846B913C}" srcId="{0A2DB468-7995-4EF4-A59D-9A42B39581A2}" destId="{BC1E1190-981A-4C59-B0B9-EBF4E056E5E4}" srcOrd="8" destOrd="0" parTransId="{4E6EBBAC-4824-4521-942A-F40CD9FCE9AC}" sibTransId="{755D378D-F764-4A4D-B315-850D4F1B6D10}"/>
    <dgm:cxn modelId="{4B8043A5-1016-4A83-A99E-E5DD35E00BDA}" srcId="{0A2DB468-7995-4EF4-A59D-9A42B39581A2}" destId="{05DDD0F7-DDB1-4E8A-A206-A571ACD37512}" srcOrd="5" destOrd="0" parTransId="{E353F5EE-50E2-4D33-84B5-10517A60E4A4}" sibTransId="{7CA62E34-8844-455F-B36E-7B94054454C8}"/>
    <dgm:cxn modelId="{C6619AB4-1C0A-44CD-9438-C1CE79AF5C44}" type="presOf" srcId="{05DDD0F7-DDB1-4E8A-A206-A571ACD37512}" destId="{0439E521-819C-48C6-8A82-297EC8706E88}" srcOrd="0" destOrd="0" presId="urn:microsoft.com/office/officeart/2005/8/layout/list1"/>
    <dgm:cxn modelId="{5225D178-6F09-484D-A782-E9FF366355BF}" srcId="{0A2DB468-7995-4EF4-A59D-9A42B39581A2}" destId="{95CD872F-6CC7-40A4-827D-8C0B81EC5B47}" srcOrd="7" destOrd="0" parTransId="{02EB1EDD-3577-439A-ADFA-CC21178C31F7}" sibTransId="{29959148-B751-44BF-B932-DAF95D0199C8}"/>
    <dgm:cxn modelId="{9AEEDCF7-CAC8-4CA3-8362-ED7AD86EF8FA}" type="presOf" srcId="{CB487939-470B-4FD2-A87F-BB1018713E9E}" destId="{76C8B91D-2058-43E2-B841-ED1D25BAC634}" srcOrd="1" destOrd="0" presId="urn:microsoft.com/office/officeart/2005/8/layout/list1"/>
    <dgm:cxn modelId="{71D28096-FF7B-4399-BE4D-F6FD5FCFB567}" type="presOf" srcId="{CB487939-470B-4FD2-A87F-BB1018713E9E}" destId="{F6409681-0591-441E-BCF3-A912FF699A64}" srcOrd="0" destOrd="0" presId="urn:microsoft.com/office/officeart/2005/8/layout/list1"/>
    <dgm:cxn modelId="{05FDDDC3-4486-4788-B9D8-684E78DEBDEF}" type="presOf" srcId="{A5B3F5CF-6581-42FF-9D08-014E10639656}" destId="{E39BFA9A-979B-4981-B55E-E44E3313A3C8}" srcOrd="0" destOrd="0" presId="urn:microsoft.com/office/officeart/2005/8/layout/list1"/>
    <dgm:cxn modelId="{15C30E5E-9CE5-4929-8EDB-70E42480D24F}" type="presOf" srcId="{05DDD0F7-DDB1-4E8A-A206-A571ACD37512}" destId="{ADE75714-DFD5-4A9B-A46D-F365CCDC4623}" srcOrd="1" destOrd="0" presId="urn:microsoft.com/office/officeart/2005/8/layout/list1"/>
    <dgm:cxn modelId="{08020E17-1034-43E1-8A5E-BD2302D1D471}" type="presOf" srcId="{D9BFEE56-AB9B-4622-9617-E72B3F5C6670}" destId="{F9CE1301-AB9D-469B-9D95-9581E979598A}" srcOrd="0" destOrd="0" presId="urn:microsoft.com/office/officeart/2005/8/layout/list1"/>
    <dgm:cxn modelId="{7B160B4C-4795-4368-B97B-537FCE3D5EEE}" type="presOf" srcId="{95CD872F-6CC7-40A4-827D-8C0B81EC5B47}" destId="{AC92A127-CF3F-4FA6-A597-4CC7C67DB04C}" srcOrd="1" destOrd="0" presId="urn:microsoft.com/office/officeart/2005/8/layout/list1"/>
    <dgm:cxn modelId="{72F961C0-5FEA-46B2-8616-736B66BCC1F6}" srcId="{0A2DB468-7995-4EF4-A59D-9A42B39581A2}" destId="{A5B3F5CF-6581-42FF-9D08-014E10639656}" srcOrd="3" destOrd="0" parTransId="{5E35B5D1-2577-47BA-A1C0-685D99DB7984}" sibTransId="{7B7739FF-74E4-4548-BCE0-AD7242BF2F3C}"/>
    <dgm:cxn modelId="{0C677E79-419A-4EF6-B32D-747C14815A8B}" type="presOf" srcId="{BC1E1190-981A-4C59-B0B9-EBF4E056E5E4}" destId="{815589E0-83E6-4AAF-9CBA-7D85688B20C3}" srcOrd="1" destOrd="0" presId="urn:microsoft.com/office/officeart/2005/8/layout/list1"/>
    <dgm:cxn modelId="{A4BCA52C-42E1-4A04-9FE7-3BCEB4E69947}" type="presOf" srcId="{290F2DB4-205E-44B4-A6CD-404BD1861E5B}" destId="{12DC721E-538A-44EE-9216-D8163AB6012A}" srcOrd="1" destOrd="0" presId="urn:microsoft.com/office/officeart/2005/8/layout/list1"/>
    <dgm:cxn modelId="{042734AB-7336-4656-B652-7E52100F5D58}" srcId="{0A2DB468-7995-4EF4-A59D-9A42B39581A2}" destId="{D9BFEE56-AB9B-4622-9617-E72B3F5C6670}" srcOrd="4" destOrd="0" parTransId="{4D12F2C1-DAD9-4F7A-B00A-08065063C764}" sibTransId="{FF0D4687-5BEE-41F1-9315-5540F7AAF4FD}"/>
    <dgm:cxn modelId="{DBF2F8CD-C666-4277-8E40-5A79AB7DF931}" type="presOf" srcId="{58605CD9-1DFC-48C0-A78E-FBEF0B88AC24}" destId="{3D7729E4-79FB-46A5-B293-6281BD0BAF8D}" srcOrd="1" destOrd="0" presId="urn:microsoft.com/office/officeart/2005/8/layout/list1"/>
    <dgm:cxn modelId="{55B0BEEC-7BB3-4820-8286-CB8D1EFB1949}" srcId="{0A2DB468-7995-4EF4-A59D-9A42B39581A2}" destId="{290F2DB4-205E-44B4-A6CD-404BD1861E5B}" srcOrd="6" destOrd="0" parTransId="{A5E8F147-CD38-47A3-B07D-FA9C9A075367}" sibTransId="{D8F17760-16B1-4820-B961-83CEF4D80BCC}"/>
    <dgm:cxn modelId="{9DF8D02A-3084-4180-8EB5-67EA5B65403B}" type="presOf" srcId="{BC1E1190-981A-4C59-B0B9-EBF4E056E5E4}" destId="{787C8668-B162-4852-A82E-9A44C7A916B7}" srcOrd="0" destOrd="0" presId="urn:microsoft.com/office/officeart/2005/8/layout/list1"/>
    <dgm:cxn modelId="{F05626B3-4761-4A03-B832-14E5C61AC5F6}" type="presOf" srcId="{0A2DB468-7995-4EF4-A59D-9A42B39581A2}" destId="{CB1F3BF9-816F-4612-BB39-9E0EB11D0B9A}" srcOrd="0" destOrd="0" presId="urn:microsoft.com/office/officeart/2005/8/layout/list1"/>
    <dgm:cxn modelId="{F7F92EE1-D661-4F2A-89FA-D7D6A121BF9F}" srcId="{0A2DB468-7995-4EF4-A59D-9A42B39581A2}" destId="{58605CD9-1DFC-48C0-A78E-FBEF0B88AC24}" srcOrd="0" destOrd="0" parTransId="{C8418E28-CB30-49C9-B322-C326AB597DDD}" sibTransId="{C9AF3AEB-B06D-4F8D-B91A-CF95E65DD03E}"/>
    <dgm:cxn modelId="{C3542A6E-D160-4DBB-A294-06100205850F}" type="presOf" srcId="{D9BFEE56-AB9B-4622-9617-E72B3F5C6670}" destId="{316882AA-7C0A-4D18-9E0C-D4E8669437B3}" srcOrd="1" destOrd="0" presId="urn:microsoft.com/office/officeart/2005/8/layout/list1"/>
    <dgm:cxn modelId="{2BCE53A1-7B56-4169-A416-03C858263BB8}" type="presOf" srcId="{A5B3F5CF-6581-42FF-9D08-014E10639656}" destId="{EA2F1BD8-979C-47A6-A32F-9CAB70757305}" srcOrd="1" destOrd="0" presId="urn:microsoft.com/office/officeart/2005/8/layout/list1"/>
    <dgm:cxn modelId="{257E8BD5-8659-41ED-B1EA-5E4D2A63BB88}" type="presOf" srcId="{0E62B785-3250-4405-A36D-599F30C10478}" destId="{E08B6AD4-7720-4703-98B6-E4E88D69B19F}" srcOrd="1" destOrd="0" presId="urn:microsoft.com/office/officeart/2005/8/layout/list1"/>
    <dgm:cxn modelId="{60BA7EE8-2FBE-4144-BBD2-1EC533B878E1}" srcId="{0A2DB468-7995-4EF4-A59D-9A42B39581A2}" destId="{0E62B785-3250-4405-A36D-599F30C10478}" srcOrd="1" destOrd="0" parTransId="{7E9A38ED-C73B-4BEC-BEE0-DF5AF19A13A5}" sibTransId="{8D094A20-A26B-4B1A-B721-FA48A2899EAA}"/>
    <dgm:cxn modelId="{2BBD1E4C-A162-4475-8D1E-E47489B96F86}" type="presParOf" srcId="{CB1F3BF9-816F-4612-BB39-9E0EB11D0B9A}" destId="{E9651766-A21B-47D0-8B60-504C53EACBB3}" srcOrd="0" destOrd="0" presId="urn:microsoft.com/office/officeart/2005/8/layout/list1"/>
    <dgm:cxn modelId="{7C2BF70E-79FE-4E17-8877-0339BA3F0411}" type="presParOf" srcId="{E9651766-A21B-47D0-8B60-504C53EACBB3}" destId="{2BC8C714-3D79-40DE-AE82-9E206C886670}" srcOrd="0" destOrd="0" presId="urn:microsoft.com/office/officeart/2005/8/layout/list1"/>
    <dgm:cxn modelId="{85C5B6F8-8147-4A97-96E8-691E318EF5BE}" type="presParOf" srcId="{E9651766-A21B-47D0-8B60-504C53EACBB3}" destId="{3D7729E4-79FB-46A5-B293-6281BD0BAF8D}" srcOrd="1" destOrd="0" presId="urn:microsoft.com/office/officeart/2005/8/layout/list1"/>
    <dgm:cxn modelId="{EDF52F44-D9CD-4798-AA6D-CEED9E5FF0DB}" type="presParOf" srcId="{CB1F3BF9-816F-4612-BB39-9E0EB11D0B9A}" destId="{2FB297B5-C89D-479E-A2C5-18C2F310EFFE}" srcOrd="1" destOrd="0" presId="urn:microsoft.com/office/officeart/2005/8/layout/list1"/>
    <dgm:cxn modelId="{DCB8A33B-5E3C-47F4-B50E-59F4F122C1AD}" type="presParOf" srcId="{CB1F3BF9-816F-4612-BB39-9E0EB11D0B9A}" destId="{2CD7A845-CE86-4B98-9635-15C4F834C376}" srcOrd="2" destOrd="0" presId="urn:microsoft.com/office/officeart/2005/8/layout/list1"/>
    <dgm:cxn modelId="{9F682646-EA79-46FF-9AD2-B0B27E5139B7}" type="presParOf" srcId="{CB1F3BF9-816F-4612-BB39-9E0EB11D0B9A}" destId="{EAC484B8-FBAB-42B5-A804-DFB67DDA2CE6}" srcOrd="3" destOrd="0" presId="urn:microsoft.com/office/officeart/2005/8/layout/list1"/>
    <dgm:cxn modelId="{EB07855E-55B1-4403-AE62-BB63F68E089E}" type="presParOf" srcId="{CB1F3BF9-816F-4612-BB39-9E0EB11D0B9A}" destId="{98107447-6EB9-44D4-9FEE-9EEBE284E167}" srcOrd="4" destOrd="0" presId="urn:microsoft.com/office/officeart/2005/8/layout/list1"/>
    <dgm:cxn modelId="{D1370CC8-334B-4E94-93D8-6D38B2AB178B}" type="presParOf" srcId="{98107447-6EB9-44D4-9FEE-9EEBE284E167}" destId="{7B3CE0D1-F73E-4472-BEE0-81D0C9EA6B7D}" srcOrd="0" destOrd="0" presId="urn:microsoft.com/office/officeart/2005/8/layout/list1"/>
    <dgm:cxn modelId="{FB42A0CD-757C-4C61-85C1-CB39CF73F0C0}" type="presParOf" srcId="{98107447-6EB9-44D4-9FEE-9EEBE284E167}" destId="{E08B6AD4-7720-4703-98B6-E4E88D69B19F}" srcOrd="1" destOrd="0" presId="urn:microsoft.com/office/officeart/2005/8/layout/list1"/>
    <dgm:cxn modelId="{87F18CA1-A57F-4382-A646-00E0C170B4A1}" type="presParOf" srcId="{CB1F3BF9-816F-4612-BB39-9E0EB11D0B9A}" destId="{7EC8476C-9ADE-4A67-AAEB-A583A6264A28}" srcOrd="5" destOrd="0" presId="urn:microsoft.com/office/officeart/2005/8/layout/list1"/>
    <dgm:cxn modelId="{DA1CFFDF-CA05-44C6-BD0E-E81DD8921EF2}" type="presParOf" srcId="{CB1F3BF9-816F-4612-BB39-9E0EB11D0B9A}" destId="{A900975B-9CCA-4DF5-9468-F64E357E08D1}" srcOrd="6" destOrd="0" presId="urn:microsoft.com/office/officeart/2005/8/layout/list1"/>
    <dgm:cxn modelId="{207E350D-BEC8-4233-AADE-D3D19BA3E367}" type="presParOf" srcId="{CB1F3BF9-816F-4612-BB39-9E0EB11D0B9A}" destId="{57CABEB5-2989-47BA-87B4-BBC96D387A9E}" srcOrd="7" destOrd="0" presId="urn:microsoft.com/office/officeart/2005/8/layout/list1"/>
    <dgm:cxn modelId="{EEEE940F-B17E-44E4-AAD4-89BA0674854F}" type="presParOf" srcId="{CB1F3BF9-816F-4612-BB39-9E0EB11D0B9A}" destId="{ED50A687-4B55-4E2B-AB69-78B96E6FACA0}" srcOrd="8" destOrd="0" presId="urn:microsoft.com/office/officeart/2005/8/layout/list1"/>
    <dgm:cxn modelId="{FE9C8794-9823-48D5-B5F6-37C11F90BA74}" type="presParOf" srcId="{ED50A687-4B55-4E2B-AB69-78B96E6FACA0}" destId="{F6409681-0591-441E-BCF3-A912FF699A64}" srcOrd="0" destOrd="0" presId="urn:microsoft.com/office/officeart/2005/8/layout/list1"/>
    <dgm:cxn modelId="{69ACA7A3-95B3-4DFC-9363-A95FFDB35E08}" type="presParOf" srcId="{ED50A687-4B55-4E2B-AB69-78B96E6FACA0}" destId="{76C8B91D-2058-43E2-B841-ED1D25BAC634}" srcOrd="1" destOrd="0" presId="urn:microsoft.com/office/officeart/2005/8/layout/list1"/>
    <dgm:cxn modelId="{9228D51B-7E86-487D-A894-C6243ACA36BF}" type="presParOf" srcId="{CB1F3BF9-816F-4612-BB39-9E0EB11D0B9A}" destId="{E861EA32-2B87-48D6-87A4-92E9CEA7B4DF}" srcOrd="9" destOrd="0" presId="urn:microsoft.com/office/officeart/2005/8/layout/list1"/>
    <dgm:cxn modelId="{A19F365D-7C68-4EE2-8C09-E950B1592DD1}" type="presParOf" srcId="{CB1F3BF9-816F-4612-BB39-9E0EB11D0B9A}" destId="{E1FAC959-AB9E-4922-938B-BFA671A99365}" srcOrd="10" destOrd="0" presId="urn:microsoft.com/office/officeart/2005/8/layout/list1"/>
    <dgm:cxn modelId="{46BD4299-60A0-434B-9639-88DC023AC3D7}" type="presParOf" srcId="{CB1F3BF9-816F-4612-BB39-9E0EB11D0B9A}" destId="{157BB7E2-A421-4013-8F7B-3C902BC7AF3C}" srcOrd="11" destOrd="0" presId="urn:microsoft.com/office/officeart/2005/8/layout/list1"/>
    <dgm:cxn modelId="{F399119F-A164-43D6-95F2-99CEF0D25FE7}" type="presParOf" srcId="{CB1F3BF9-816F-4612-BB39-9E0EB11D0B9A}" destId="{76561EFB-9C15-4519-9ECE-36B67C87C981}" srcOrd="12" destOrd="0" presId="urn:microsoft.com/office/officeart/2005/8/layout/list1"/>
    <dgm:cxn modelId="{C79D10A1-D733-4B28-BF62-18F0D3F672BF}" type="presParOf" srcId="{76561EFB-9C15-4519-9ECE-36B67C87C981}" destId="{E39BFA9A-979B-4981-B55E-E44E3313A3C8}" srcOrd="0" destOrd="0" presId="urn:microsoft.com/office/officeart/2005/8/layout/list1"/>
    <dgm:cxn modelId="{1413CD22-74B5-4481-BCD1-535E4F6ED87B}" type="presParOf" srcId="{76561EFB-9C15-4519-9ECE-36B67C87C981}" destId="{EA2F1BD8-979C-47A6-A32F-9CAB70757305}" srcOrd="1" destOrd="0" presId="urn:microsoft.com/office/officeart/2005/8/layout/list1"/>
    <dgm:cxn modelId="{15D844A1-05E1-44FB-B924-D71F85E0BE69}" type="presParOf" srcId="{CB1F3BF9-816F-4612-BB39-9E0EB11D0B9A}" destId="{D6E766EF-D219-4EE3-B3D4-722614CBE7F6}" srcOrd="13" destOrd="0" presId="urn:microsoft.com/office/officeart/2005/8/layout/list1"/>
    <dgm:cxn modelId="{6E09A5C5-3EBF-4205-8ED4-DD2ABB896601}" type="presParOf" srcId="{CB1F3BF9-816F-4612-BB39-9E0EB11D0B9A}" destId="{C85A4011-83EC-4257-8579-317BC3E843EB}" srcOrd="14" destOrd="0" presId="urn:microsoft.com/office/officeart/2005/8/layout/list1"/>
    <dgm:cxn modelId="{30892910-0AC5-4D2A-9060-36C1F5A1FB85}" type="presParOf" srcId="{CB1F3BF9-816F-4612-BB39-9E0EB11D0B9A}" destId="{E6A2112E-5D18-480C-A8D3-715A367E5B1A}" srcOrd="15" destOrd="0" presId="urn:microsoft.com/office/officeart/2005/8/layout/list1"/>
    <dgm:cxn modelId="{5744335C-557B-4FD8-B11A-D1A39C26F0D5}" type="presParOf" srcId="{CB1F3BF9-816F-4612-BB39-9E0EB11D0B9A}" destId="{D38C02A9-9ABD-4622-91A9-1BEA350713D7}" srcOrd="16" destOrd="0" presId="urn:microsoft.com/office/officeart/2005/8/layout/list1"/>
    <dgm:cxn modelId="{7D53969D-4C03-436E-B305-0B77C16D8A02}" type="presParOf" srcId="{D38C02A9-9ABD-4622-91A9-1BEA350713D7}" destId="{F9CE1301-AB9D-469B-9D95-9581E979598A}" srcOrd="0" destOrd="0" presId="urn:microsoft.com/office/officeart/2005/8/layout/list1"/>
    <dgm:cxn modelId="{40370D82-B957-4B5F-8BE7-C619F3281903}" type="presParOf" srcId="{D38C02A9-9ABD-4622-91A9-1BEA350713D7}" destId="{316882AA-7C0A-4D18-9E0C-D4E8669437B3}" srcOrd="1" destOrd="0" presId="urn:microsoft.com/office/officeart/2005/8/layout/list1"/>
    <dgm:cxn modelId="{64C78997-FDC2-4AFA-B812-F15EE668C3BA}" type="presParOf" srcId="{CB1F3BF9-816F-4612-BB39-9E0EB11D0B9A}" destId="{2F4A7EF5-C3E7-48B2-AE56-C20F30B2E717}" srcOrd="17" destOrd="0" presId="urn:microsoft.com/office/officeart/2005/8/layout/list1"/>
    <dgm:cxn modelId="{1BAA8DCC-1C52-496E-8596-1C419DCEB048}" type="presParOf" srcId="{CB1F3BF9-816F-4612-BB39-9E0EB11D0B9A}" destId="{D2FD6F57-0A4B-4640-8650-9100A54C431A}" srcOrd="18" destOrd="0" presId="urn:microsoft.com/office/officeart/2005/8/layout/list1"/>
    <dgm:cxn modelId="{7C16EA6D-68A1-4B0C-BE62-5C6BB97DD2A4}" type="presParOf" srcId="{CB1F3BF9-816F-4612-BB39-9E0EB11D0B9A}" destId="{008CA323-E861-4426-A0BF-ED1C3DB24475}" srcOrd="19" destOrd="0" presId="urn:microsoft.com/office/officeart/2005/8/layout/list1"/>
    <dgm:cxn modelId="{D0E30EA2-2246-44B5-8492-E5879AEEEAA6}" type="presParOf" srcId="{CB1F3BF9-816F-4612-BB39-9E0EB11D0B9A}" destId="{B147764C-615F-4A8C-86AA-F37E13911250}" srcOrd="20" destOrd="0" presId="urn:microsoft.com/office/officeart/2005/8/layout/list1"/>
    <dgm:cxn modelId="{79A96AFB-ECD7-495A-B93D-9BAC878D61E9}" type="presParOf" srcId="{B147764C-615F-4A8C-86AA-F37E13911250}" destId="{0439E521-819C-48C6-8A82-297EC8706E88}" srcOrd="0" destOrd="0" presId="urn:microsoft.com/office/officeart/2005/8/layout/list1"/>
    <dgm:cxn modelId="{AEBD2271-78C8-4871-B45A-282C5E71D79E}" type="presParOf" srcId="{B147764C-615F-4A8C-86AA-F37E13911250}" destId="{ADE75714-DFD5-4A9B-A46D-F365CCDC4623}" srcOrd="1" destOrd="0" presId="urn:microsoft.com/office/officeart/2005/8/layout/list1"/>
    <dgm:cxn modelId="{33F4F337-DC43-45D8-B774-48ABCAB37B4F}" type="presParOf" srcId="{CB1F3BF9-816F-4612-BB39-9E0EB11D0B9A}" destId="{A2ECBEDD-6CB8-4B04-998B-B5F3BE99E04F}" srcOrd="21" destOrd="0" presId="urn:microsoft.com/office/officeart/2005/8/layout/list1"/>
    <dgm:cxn modelId="{9F1D62F7-EA69-4BCA-ABAE-4CC986F73FED}" type="presParOf" srcId="{CB1F3BF9-816F-4612-BB39-9E0EB11D0B9A}" destId="{042DBDB8-2CD3-4693-8249-B5367182D96F}" srcOrd="22" destOrd="0" presId="urn:microsoft.com/office/officeart/2005/8/layout/list1"/>
    <dgm:cxn modelId="{1DE2E395-1D62-40F9-9D20-A7E4076EF900}" type="presParOf" srcId="{CB1F3BF9-816F-4612-BB39-9E0EB11D0B9A}" destId="{020B6066-3D01-46A1-A1DF-A8A8C6D6A8F7}" srcOrd="23" destOrd="0" presId="urn:microsoft.com/office/officeart/2005/8/layout/list1"/>
    <dgm:cxn modelId="{2CA09BC8-34D8-460D-ACD8-F7F2B60AE7D7}" type="presParOf" srcId="{CB1F3BF9-816F-4612-BB39-9E0EB11D0B9A}" destId="{C0AA7557-5F77-4B43-AFFC-41E563364462}" srcOrd="24" destOrd="0" presId="urn:microsoft.com/office/officeart/2005/8/layout/list1"/>
    <dgm:cxn modelId="{CDC0A2C2-7386-4A9A-A1AE-8FA40EE4A2F9}" type="presParOf" srcId="{C0AA7557-5F77-4B43-AFFC-41E563364462}" destId="{E24718AE-7D37-4657-A9C6-CA595FB4924D}" srcOrd="0" destOrd="0" presId="urn:microsoft.com/office/officeart/2005/8/layout/list1"/>
    <dgm:cxn modelId="{BEEB17FE-A74C-458D-98A3-41F7BAE95769}" type="presParOf" srcId="{C0AA7557-5F77-4B43-AFFC-41E563364462}" destId="{12DC721E-538A-44EE-9216-D8163AB6012A}" srcOrd="1" destOrd="0" presId="urn:microsoft.com/office/officeart/2005/8/layout/list1"/>
    <dgm:cxn modelId="{EFC21AFF-E0B9-40D2-86D6-E267BB41BF2E}" type="presParOf" srcId="{CB1F3BF9-816F-4612-BB39-9E0EB11D0B9A}" destId="{372703D4-573C-4511-A89D-7796321663F8}" srcOrd="25" destOrd="0" presId="urn:microsoft.com/office/officeart/2005/8/layout/list1"/>
    <dgm:cxn modelId="{C452DA44-8186-4354-AEED-5B167411D6A2}" type="presParOf" srcId="{CB1F3BF9-816F-4612-BB39-9E0EB11D0B9A}" destId="{0AC87104-1F2A-46AE-99CE-F40F5DFA348A}" srcOrd="26" destOrd="0" presId="urn:microsoft.com/office/officeart/2005/8/layout/list1"/>
    <dgm:cxn modelId="{D55FD231-D59A-4BF9-A114-45342E85094D}" type="presParOf" srcId="{CB1F3BF9-816F-4612-BB39-9E0EB11D0B9A}" destId="{E6470F69-72AF-4341-A6F3-38F4374055BD}" srcOrd="27" destOrd="0" presId="urn:microsoft.com/office/officeart/2005/8/layout/list1"/>
    <dgm:cxn modelId="{3A70D792-9C66-4ABE-BF0D-63648A666779}" type="presParOf" srcId="{CB1F3BF9-816F-4612-BB39-9E0EB11D0B9A}" destId="{1FF375CA-29E4-45C7-8B29-FE210FFCFBBB}" srcOrd="28" destOrd="0" presId="urn:microsoft.com/office/officeart/2005/8/layout/list1"/>
    <dgm:cxn modelId="{23DB9F91-C1EA-47E0-9B6C-2B2EBD15E0CB}" type="presParOf" srcId="{1FF375CA-29E4-45C7-8B29-FE210FFCFBBB}" destId="{59BE0F70-9E37-432C-8149-FE39E12FF4CA}" srcOrd="0" destOrd="0" presId="urn:microsoft.com/office/officeart/2005/8/layout/list1"/>
    <dgm:cxn modelId="{C75ED655-20F5-479F-B8B9-064CE351C3B4}" type="presParOf" srcId="{1FF375CA-29E4-45C7-8B29-FE210FFCFBBB}" destId="{AC92A127-CF3F-4FA6-A597-4CC7C67DB04C}" srcOrd="1" destOrd="0" presId="urn:microsoft.com/office/officeart/2005/8/layout/list1"/>
    <dgm:cxn modelId="{FB855E04-2DC5-4971-A99A-5C73955B3C55}" type="presParOf" srcId="{CB1F3BF9-816F-4612-BB39-9E0EB11D0B9A}" destId="{F80505D5-6E80-4CF3-8F6F-6724C0A4B259}" srcOrd="29" destOrd="0" presId="urn:microsoft.com/office/officeart/2005/8/layout/list1"/>
    <dgm:cxn modelId="{A881C781-BC52-482B-880B-4092BCCED307}" type="presParOf" srcId="{CB1F3BF9-816F-4612-BB39-9E0EB11D0B9A}" destId="{E4C2618C-C6CE-4AF0-A155-276BFE8E56FF}" srcOrd="30" destOrd="0" presId="urn:microsoft.com/office/officeart/2005/8/layout/list1"/>
    <dgm:cxn modelId="{48F187A4-FA6B-402C-BE7F-629569E7AC7F}" type="presParOf" srcId="{CB1F3BF9-816F-4612-BB39-9E0EB11D0B9A}" destId="{700F8D41-3A17-4118-BC37-57F6F58C5ED3}" srcOrd="31" destOrd="0" presId="urn:microsoft.com/office/officeart/2005/8/layout/list1"/>
    <dgm:cxn modelId="{ACB77DE4-C6A2-43E4-992F-7859FDFE27F9}" type="presParOf" srcId="{CB1F3BF9-816F-4612-BB39-9E0EB11D0B9A}" destId="{516BAF6F-049E-4245-B059-404811F849AC}" srcOrd="32" destOrd="0" presId="urn:microsoft.com/office/officeart/2005/8/layout/list1"/>
    <dgm:cxn modelId="{C5C20298-8763-4E29-933C-2AFC9FF1D885}" type="presParOf" srcId="{516BAF6F-049E-4245-B059-404811F849AC}" destId="{787C8668-B162-4852-A82E-9A44C7A916B7}" srcOrd="0" destOrd="0" presId="urn:microsoft.com/office/officeart/2005/8/layout/list1"/>
    <dgm:cxn modelId="{9478A8AD-563F-472E-97B4-F7FB7DB187A3}" type="presParOf" srcId="{516BAF6F-049E-4245-B059-404811F849AC}" destId="{815589E0-83E6-4AAF-9CBA-7D85688B20C3}" srcOrd="1" destOrd="0" presId="urn:microsoft.com/office/officeart/2005/8/layout/list1"/>
    <dgm:cxn modelId="{9645AD32-DD9F-454F-8C1C-548325578016}" type="presParOf" srcId="{CB1F3BF9-816F-4612-BB39-9E0EB11D0B9A}" destId="{D8A23AE5-CCAE-4052-8B1D-0B36EE575D13}" srcOrd="33" destOrd="0" presId="urn:microsoft.com/office/officeart/2005/8/layout/list1"/>
    <dgm:cxn modelId="{5D5CD72A-B12E-404C-976C-B4958CEFF8E9}" type="presParOf" srcId="{CB1F3BF9-816F-4612-BB39-9E0EB11D0B9A}" destId="{FF5007AF-8D89-44C8-A3C5-90D09DDD7762}" srcOrd="3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8834C33-6CE3-4D1D-8212-19B3A8DF8E1A}" type="doc">
      <dgm:prSet loTypeId="urn:microsoft.com/office/officeart/2005/8/layout/hierarchy6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4F2F1844-43D8-44F3-AA15-396E4BF57E7E}">
      <dgm:prSet phldrT="[Текст]"/>
      <dgm:spPr/>
      <dgm:t>
        <a:bodyPr/>
        <a:lstStyle/>
        <a:p>
          <a:r>
            <a:rPr lang="ru-RU" dirty="0" smtClean="0"/>
            <a:t>Объекты стратегического управления персонала</a:t>
          </a:r>
          <a:endParaRPr lang="ru-RU" dirty="0"/>
        </a:p>
      </dgm:t>
    </dgm:pt>
    <dgm:pt modelId="{BE4F3918-89F6-49A9-9FDB-21CD32108A27}" type="parTrans" cxnId="{935AC225-5723-4985-AEDA-5FD693428889}">
      <dgm:prSet/>
      <dgm:spPr/>
      <dgm:t>
        <a:bodyPr/>
        <a:lstStyle/>
        <a:p>
          <a:endParaRPr lang="ru-RU"/>
        </a:p>
      </dgm:t>
    </dgm:pt>
    <dgm:pt modelId="{7004344C-364C-42B0-A414-43BBE86BF842}" type="sibTrans" cxnId="{935AC225-5723-4985-AEDA-5FD693428889}">
      <dgm:prSet/>
      <dgm:spPr/>
      <dgm:t>
        <a:bodyPr/>
        <a:lstStyle/>
        <a:p>
          <a:endParaRPr lang="ru-RU"/>
        </a:p>
      </dgm:t>
    </dgm:pt>
    <dgm:pt modelId="{87DE5F7E-5B56-4208-B166-16F25C4B0064}">
      <dgm:prSet phldrT="[Текст]"/>
      <dgm:spPr/>
      <dgm:t>
        <a:bodyPr/>
        <a:lstStyle/>
        <a:p>
          <a:r>
            <a:rPr lang="ru-RU" dirty="0" smtClean="0"/>
            <a:t>Сотрудники организации</a:t>
          </a:r>
          <a:endParaRPr lang="ru-RU" dirty="0"/>
        </a:p>
      </dgm:t>
    </dgm:pt>
    <dgm:pt modelId="{C2292346-6F03-4DFA-ADC6-DAC15F0A4DF1}" type="parTrans" cxnId="{20F2269B-0C03-44B8-990C-AEFF4CF68C28}">
      <dgm:prSet/>
      <dgm:spPr/>
      <dgm:t>
        <a:bodyPr/>
        <a:lstStyle/>
        <a:p>
          <a:endParaRPr lang="ru-RU"/>
        </a:p>
      </dgm:t>
    </dgm:pt>
    <dgm:pt modelId="{4BDE5D86-DD45-47AE-A950-8AA362126A4F}" type="sibTrans" cxnId="{20F2269B-0C03-44B8-990C-AEFF4CF68C28}">
      <dgm:prSet/>
      <dgm:spPr/>
      <dgm:t>
        <a:bodyPr/>
        <a:lstStyle/>
        <a:p>
          <a:endParaRPr lang="ru-RU"/>
        </a:p>
      </dgm:t>
    </dgm:pt>
    <dgm:pt modelId="{86137EB2-C374-491E-A384-F19DF436143D}">
      <dgm:prSet phldrT="[Текст]"/>
      <dgm:spPr/>
      <dgm:t>
        <a:bodyPr/>
        <a:lstStyle/>
        <a:p>
          <a:r>
            <a:rPr lang="ru-RU" dirty="0" smtClean="0"/>
            <a:t>Структура персонала</a:t>
          </a:r>
          <a:endParaRPr lang="ru-RU" dirty="0"/>
        </a:p>
      </dgm:t>
    </dgm:pt>
    <dgm:pt modelId="{3014D090-1B9C-42A0-B876-E9342F1DD30C}" type="parTrans" cxnId="{62A1F75B-FB6F-4E47-B0EA-BF5659833AF0}">
      <dgm:prSet/>
      <dgm:spPr/>
      <dgm:t>
        <a:bodyPr/>
        <a:lstStyle/>
        <a:p>
          <a:endParaRPr lang="ru-RU"/>
        </a:p>
      </dgm:t>
    </dgm:pt>
    <dgm:pt modelId="{5B450C08-8B3D-4A06-9305-2015C0687584}" type="sibTrans" cxnId="{62A1F75B-FB6F-4E47-B0EA-BF5659833AF0}">
      <dgm:prSet/>
      <dgm:spPr/>
      <dgm:t>
        <a:bodyPr/>
        <a:lstStyle/>
        <a:p>
          <a:endParaRPr lang="ru-RU"/>
        </a:p>
      </dgm:t>
    </dgm:pt>
    <dgm:pt modelId="{9B3A35F0-E265-468D-869D-EF7D8814E12E}">
      <dgm:prSet phldrT="[Текст]"/>
      <dgm:spPr/>
      <dgm:t>
        <a:bodyPr/>
        <a:lstStyle/>
        <a:p>
          <a:r>
            <a:rPr lang="ru-RU" dirty="0" smtClean="0"/>
            <a:t>Условия труда</a:t>
          </a:r>
          <a:endParaRPr lang="ru-RU" dirty="0"/>
        </a:p>
      </dgm:t>
    </dgm:pt>
    <dgm:pt modelId="{63F99B91-B642-4B25-BCDE-29182437F48B}" type="parTrans" cxnId="{4B97AC44-E201-4117-8EB7-20162D830A90}">
      <dgm:prSet/>
      <dgm:spPr/>
      <dgm:t>
        <a:bodyPr/>
        <a:lstStyle/>
        <a:p>
          <a:endParaRPr lang="ru-RU"/>
        </a:p>
      </dgm:t>
    </dgm:pt>
    <dgm:pt modelId="{021B9B0A-A5AA-4A34-BDD0-CD689843C8AD}" type="sibTrans" cxnId="{4B97AC44-E201-4117-8EB7-20162D830A90}">
      <dgm:prSet/>
      <dgm:spPr/>
      <dgm:t>
        <a:bodyPr/>
        <a:lstStyle/>
        <a:p>
          <a:endParaRPr lang="ru-RU"/>
        </a:p>
      </dgm:t>
    </dgm:pt>
    <dgm:pt modelId="{C5236274-A71E-450D-9FB4-39FC4BC54282}" type="pres">
      <dgm:prSet presAssocID="{E8834C33-6CE3-4D1D-8212-19B3A8DF8E1A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935239E-00E6-4618-90ED-4402B29C36E1}" type="pres">
      <dgm:prSet presAssocID="{E8834C33-6CE3-4D1D-8212-19B3A8DF8E1A}" presName="hierFlow" presStyleCnt="0"/>
      <dgm:spPr/>
    </dgm:pt>
    <dgm:pt modelId="{875F962E-1F2C-4C68-A0D2-864AE04F333C}" type="pres">
      <dgm:prSet presAssocID="{E8834C33-6CE3-4D1D-8212-19B3A8DF8E1A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19733C84-2F33-430C-AE6B-8B1708BBC1D7}" type="pres">
      <dgm:prSet presAssocID="{4F2F1844-43D8-44F3-AA15-396E4BF57E7E}" presName="Name14" presStyleCnt="0"/>
      <dgm:spPr/>
    </dgm:pt>
    <dgm:pt modelId="{FBE17A24-6632-4FA7-8444-3EBA4AC58245}" type="pres">
      <dgm:prSet presAssocID="{4F2F1844-43D8-44F3-AA15-396E4BF57E7E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538305E-D4D2-4419-9D29-EE2BAB7E314D}" type="pres">
      <dgm:prSet presAssocID="{4F2F1844-43D8-44F3-AA15-396E4BF57E7E}" presName="hierChild2" presStyleCnt="0"/>
      <dgm:spPr/>
    </dgm:pt>
    <dgm:pt modelId="{D7011670-49F3-40EF-BF16-66C1F015DA81}" type="pres">
      <dgm:prSet presAssocID="{C2292346-6F03-4DFA-ADC6-DAC15F0A4DF1}" presName="Name19" presStyleLbl="parChTrans1D2" presStyleIdx="0" presStyleCnt="3"/>
      <dgm:spPr/>
      <dgm:t>
        <a:bodyPr/>
        <a:lstStyle/>
        <a:p>
          <a:endParaRPr lang="ru-RU"/>
        </a:p>
      </dgm:t>
    </dgm:pt>
    <dgm:pt modelId="{971CBDAE-ADF8-4980-B628-8DD9C0266CD7}" type="pres">
      <dgm:prSet presAssocID="{87DE5F7E-5B56-4208-B166-16F25C4B0064}" presName="Name21" presStyleCnt="0"/>
      <dgm:spPr/>
    </dgm:pt>
    <dgm:pt modelId="{EB403570-217C-41FF-AB8E-AD4CB96910DA}" type="pres">
      <dgm:prSet presAssocID="{87DE5F7E-5B56-4208-B166-16F25C4B0064}" presName="level2Shape" presStyleLbl="node2" presStyleIdx="0" presStyleCnt="3"/>
      <dgm:spPr/>
      <dgm:t>
        <a:bodyPr/>
        <a:lstStyle/>
        <a:p>
          <a:endParaRPr lang="ru-RU"/>
        </a:p>
      </dgm:t>
    </dgm:pt>
    <dgm:pt modelId="{F9436E3A-45E7-4BEA-A466-FF4C85D966CC}" type="pres">
      <dgm:prSet presAssocID="{87DE5F7E-5B56-4208-B166-16F25C4B0064}" presName="hierChild3" presStyleCnt="0"/>
      <dgm:spPr/>
    </dgm:pt>
    <dgm:pt modelId="{B32139FD-06D7-4B0B-8C0D-2B3D301859CC}" type="pres">
      <dgm:prSet presAssocID="{3014D090-1B9C-42A0-B876-E9342F1DD30C}" presName="Name19" presStyleLbl="parChTrans1D2" presStyleIdx="1" presStyleCnt="3"/>
      <dgm:spPr/>
      <dgm:t>
        <a:bodyPr/>
        <a:lstStyle/>
        <a:p>
          <a:endParaRPr lang="ru-RU"/>
        </a:p>
      </dgm:t>
    </dgm:pt>
    <dgm:pt modelId="{A2896DA6-263C-4798-9DFE-067960CD4BD7}" type="pres">
      <dgm:prSet presAssocID="{86137EB2-C374-491E-A384-F19DF436143D}" presName="Name21" presStyleCnt="0"/>
      <dgm:spPr/>
    </dgm:pt>
    <dgm:pt modelId="{82EDC6DD-BFBE-4685-9E98-DED128970BDC}" type="pres">
      <dgm:prSet presAssocID="{86137EB2-C374-491E-A384-F19DF436143D}" presName="level2Shape" presStyleLbl="node2" presStyleIdx="1" presStyleCnt="3"/>
      <dgm:spPr/>
      <dgm:t>
        <a:bodyPr/>
        <a:lstStyle/>
        <a:p>
          <a:endParaRPr lang="ru-RU"/>
        </a:p>
      </dgm:t>
    </dgm:pt>
    <dgm:pt modelId="{EEAD6F10-A5ED-4AF9-A5C8-CDD79F43BDAC}" type="pres">
      <dgm:prSet presAssocID="{86137EB2-C374-491E-A384-F19DF436143D}" presName="hierChild3" presStyleCnt="0"/>
      <dgm:spPr/>
    </dgm:pt>
    <dgm:pt modelId="{13034C39-EA8A-4B47-B3B1-D785E870B865}" type="pres">
      <dgm:prSet presAssocID="{63F99B91-B642-4B25-BCDE-29182437F48B}" presName="Name19" presStyleLbl="parChTrans1D2" presStyleIdx="2" presStyleCnt="3"/>
      <dgm:spPr/>
      <dgm:t>
        <a:bodyPr/>
        <a:lstStyle/>
        <a:p>
          <a:endParaRPr lang="ru-RU"/>
        </a:p>
      </dgm:t>
    </dgm:pt>
    <dgm:pt modelId="{3A904CDA-67BB-47DD-838F-D83BD9087400}" type="pres">
      <dgm:prSet presAssocID="{9B3A35F0-E265-468D-869D-EF7D8814E12E}" presName="Name21" presStyleCnt="0"/>
      <dgm:spPr/>
    </dgm:pt>
    <dgm:pt modelId="{A9F3CCAF-F17F-4620-A143-3FE1598CC747}" type="pres">
      <dgm:prSet presAssocID="{9B3A35F0-E265-468D-869D-EF7D8814E12E}" presName="level2Shape" presStyleLbl="node2" presStyleIdx="2" presStyleCnt="3" custLinFactNeighborX="1057" custLinFactNeighborY="-5660"/>
      <dgm:spPr/>
      <dgm:t>
        <a:bodyPr/>
        <a:lstStyle/>
        <a:p>
          <a:endParaRPr lang="ru-RU"/>
        </a:p>
      </dgm:t>
    </dgm:pt>
    <dgm:pt modelId="{D5D7328B-F176-4A6A-A601-4EA08A1F1534}" type="pres">
      <dgm:prSet presAssocID="{9B3A35F0-E265-468D-869D-EF7D8814E12E}" presName="hierChild3" presStyleCnt="0"/>
      <dgm:spPr/>
    </dgm:pt>
    <dgm:pt modelId="{1A679BD4-68A9-4211-92BF-3D877870A776}" type="pres">
      <dgm:prSet presAssocID="{E8834C33-6CE3-4D1D-8212-19B3A8DF8E1A}" presName="bgShapesFlow" presStyleCnt="0"/>
      <dgm:spPr/>
    </dgm:pt>
  </dgm:ptLst>
  <dgm:cxnLst>
    <dgm:cxn modelId="{D6CD5EE4-B46E-4306-B7FA-8C348B0558F8}" type="presOf" srcId="{C2292346-6F03-4DFA-ADC6-DAC15F0A4DF1}" destId="{D7011670-49F3-40EF-BF16-66C1F015DA81}" srcOrd="0" destOrd="0" presId="urn:microsoft.com/office/officeart/2005/8/layout/hierarchy6"/>
    <dgm:cxn modelId="{92375DD9-0F7B-4CE5-AC56-329EAC1600D0}" type="presOf" srcId="{87DE5F7E-5B56-4208-B166-16F25C4B0064}" destId="{EB403570-217C-41FF-AB8E-AD4CB96910DA}" srcOrd="0" destOrd="0" presId="urn:microsoft.com/office/officeart/2005/8/layout/hierarchy6"/>
    <dgm:cxn modelId="{935AC225-5723-4985-AEDA-5FD693428889}" srcId="{E8834C33-6CE3-4D1D-8212-19B3A8DF8E1A}" destId="{4F2F1844-43D8-44F3-AA15-396E4BF57E7E}" srcOrd="0" destOrd="0" parTransId="{BE4F3918-89F6-49A9-9FDB-21CD32108A27}" sibTransId="{7004344C-364C-42B0-A414-43BBE86BF842}"/>
    <dgm:cxn modelId="{4B97AC44-E201-4117-8EB7-20162D830A90}" srcId="{4F2F1844-43D8-44F3-AA15-396E4BF57E7E}" destId="{9B3A35F0-E265-468D-869D-EF7D8814E12E}" srcOrd="2" destOrd="0" parTransId="{63F99B91-B642-4B25-BCDE-29182437F48B}" sibTransId="{021B9B0A-A5AA-4A34-BDD0-CD689843C8AD}"/>
    <dgm:cxn modelId="{007A6EA2-764F-43EF-A125-C219B722116D}" type="presOf" srcId="{86137EB2-C374-491E-A384-F19DF436143D}" destId="{82EDC6DD-BFBE-4685-9E98-DED128970BDC}" srcOrd="0" destOrd="0" presId="urn:microsoft.com/office/officeart/2005/8/layout/hierarchy6"/>
    <dgm:cxn modelId="{62A1F75B-FB6F-4E47-B0EA-BF5659833AF0}" srcId="{4F2F1844-43D8-44F3-AA15-396E4BF57E7E}" destId="{86137EB2-C374-491E-A384-F19DF436143D}" srcOrd="1" destOrd="0" parTransId="{3014D090-1B9C-42A0-B876-E9342F1DD30C}" sibTransId="{5B450C08-8B3D-4A06-9305-2015C0687584}"/>
    <dgm:cxn modelId="{5B0430BA-0C70-4810-AEFE-87488A9598CD}" type="presOf" srcId="{3014D090-1B9C-42A0-B876-E9342F1DD30C}" destId="{B32139FD-06D7-4B0B-8C0D-2B3D301859CC}" srcOrd="0" destOrd="0" presId="urn:microsoft.com/office/officeart/2005/8/layout/hierarchy6"/>
    <dgm:cxn modelId="{0FD818A5-2D60-4B48-9356-7495C3AF3584}" type="presOf" srcId="{63F99B91-B642-4B25-BCDE-29182437F48B}" destId="{13034C39-EA8A-4B47-B3B1-D785E870B865}" srcOrd="0" destOrd="0" presId="urn:microsoft.com/office/officeart/2005/8/layout/hierarchy6"/>
    <dgm:cxn modelId="{AB57EF8C-CA34-489D-B795-5D98FA15BB19}" type="presOf" srcId="{E8834C33-6CE3-4D1D-8212-19B3A8DF8E1A}" destId="{C5236274-A71E-450D-9FB4-39FC4BC54282}" srcOrd="0" destOrd="0" presId="urn:microsoft.com/office/officeart/2005/8/layout/hierarchy6"/>
    <dgm:cxn modelId="{5DF49FDF-74FE-4D3D-A5A1-8B657056A887}" type="presOf" srcId="{9B3A35F0-E265-468D-869D-EF7D8814E12E}" destId="{A9F3CCAF-F17F-4620-A143-3FE1598CC747}" srcOrd="0" destOrd="0" presId="urn:microsoft.com/office/officeart/2005/8/layout/hierarchy6"/>
    <dgm:cxn modelId="{20F2269B-0C03-44B8-990C-AEFF4CF68C28}" srcId="{4F2F1844-43D8-44F3-AA15-396E4BF57E7E}" destId="{87DE5F7E-5B56-4208-B166-16F25C4B0064}" srcOrd="0" destOrd="0" parTransId="{C2292346-6F03-4DFA-ADC6-DAC15F0A4DF1}" sibTransId="{4BDE5D86-DD45-47AE-A950-8AA362126A4F}"/>
    <dgm:cxn modelId="{E5965D78-5C2D-4392-B191-D82FF6AF183C}" type="presOf" srcId="{4F2F1844-43D8-44F3-AA15-396E4BF57E7E}" destId="{FBE17A24-6632-4FA7-8444-3EBA4AC58245}" srcOrd="0" destOrd="0" presId="urn:microsoft.com/office/officeart/2005/8/layout/hierarchy6"/>
    <dgm:cxn modelId="{CB68661B-A203-4ACF-B938-5FF5DFB47240}" type="presParOf" srcId="{C5236274-A71E-450D-9FB4-39FC4BC54282}" destId="{E935239E-00E6-4618-90ED-4402B29C36E1}" srcOrd="0" destOrd="0" presId="urn:microsoft.com/office/officeart/2005/8/layout/hierarchy6"/>
    <dgm:cxn modelId="{0B1A7918-676E-4E6B-878F-1BA7EC783D82}" type="presParOf" srcId="{E935239E-00E6-4618-90ED-4402B29C36E1}" destId="{875F962E-1F2C-4C68-A0D2-864AE04F333C}" srcOrd="0" destOrd="0" presId="urn:microsoft.com/office/officeart/2005/8/layout/hierarchy6"/>
    <dgm:cxn modelId="{44FB69FE-1D08-4E30-BCE8-C7C66A9DEAD4}" type="presParOf" srcId="{875F962E-1F2C-4C68-A0D2-864AE04F333C}" destId="{19733C84-2F33-430C-AE6B-8B1708BBC1D7}" srcOrd="0" destOrd="0" presId="urn:microsoft.com/office/officeart/2005/8/layout/hierarchy6"/>
    <dgm:cxn modelId="{53F00097-2AB6-4D11-8987-2E9B780848C7}" type="presParOf" srcId="{19733C84-2F33-430C-AE6B-8B1708BBC1D7}" destId="{FBE17A24-6632-4FA7-8444-3EBA4AC58245}" srcOrd="0" destOrd="0" presId="urn:microsoft.com/office/officeart/2005/8/layout/hierarchy6"/>
    <dgm:cxn modelId="{25FD46F7-ACA1-4A2B-AFD8-B7B3D305A613}" type="presParOf" srcId="{19733C84-2F33-430C-AE6B-8B1708BBC1D7}" destId="{8538305E-D4D2-4419-9D29-EE2BAB7E314D}" srcOrd="1" destOrd="0" presId="urn:microsoft.com/office/officeart/2005/8/layout/hierarchy6"/>
    <dgm:cxn modelId="{468E6096-FCA4-4276-AC26-40876258131E}" type="presParOf" srcId="{8538305E-D4D2-4419-9D29-EE2BAB7E314D}" destId="{D7011670-49F3-40EF-BF16-66C1F015DA81}" srcOrd="0" destOrd="0" presId="urn:microsoft.com/office/officeart/2005/8/layout/hierarchy6"/>
    <dgm:cxn modelId="{3614C18F-98D6-4DE0-A3DE-0C1A4D6DDE79}" type="presParOf" srcId="{8538305E-D4D2-4419-9D29-EE2BAB7E314D}" destId="{971CBDAE-ADF8-4980-B628-8DD9C0266CD7}" srcOrd="1" destOrd="0" presId="urn:microsoft.com/office/officeart/2005/8/layout/hierarchy6"/>
    <dgm:cxn modelId="{913C396F-FEBD-4073-92EE-950986FB8E95}" type="presParOf" srcId="{971CBDAE-ADF8-4980-B628-8DD9C0266CD7}" destId="{EB403570-217C-41FF-AB8E-AD4CB96910DA}" srcOrd="0" destOrd="0" presId="urn:microsoft.com/office/officeart/2005/8/layout/hierarchy6"/>
    <dgm:cxn modelId="{289D2C76-B766-41B9-AAA1-63A0872C1F88}" type="presParOf" srcId="{971CBDAE-ADF8-4980-B628-8DD9C0266CD7}" destId="{F9436E3A-45E7-4BEA-A466-FF4C85D966CC}" srcOrd="1" destOrd="0" presId="urn:microsoft.com/office/officeart/2005/8/layout/hierarchy6"/>
    <dgm:cxn modelId="{1E0D2C5E-B3CF-4E66-8152-077F2A2F65A6}" type="presParOf" srcId="{8538305E-D4D2-4419-9D29-EE2BAB7E314D}" destId="{B32139FD-06D7-4B0B-8C0D-2B3D301859CC}" srcOrd="2" destOrd="0" presId="urn:microsoft.com/office/officeart/2005/8/layout/hierarchy6"/>
    <dgm:cxn modelId="{F238E4AA-01CC-4CBE-91DA-F0E9A9B9BFCD}" type="presParOf" srcId="{8538305E-D4D2-4419-9D29-EE2BAB7E314D}" destId="{A2896DA6-263C-4798-9DFE-067960CD4BD7}" srcOrd="3" destOrd="0" presId="urn:microsoft.com/office/officeart/2005/8/layout/hierarchy6"/>
    <dgm:cxn modelId="{D349E382-EB26-47BA-B743-4B9DC51E3B03}" type="presParOf" srcId="{A2896DA6-263C-4798-9DFE-067960CD4BD7}" destId="{82EDC6DD-BFBE-4685-9E98-DED128970BDC}" srcOrd="0" destOrd="0" presId="urn:microsoft.com/office/officeart/2005/8/layout/hierarchy6"/>
    <dgm:cxn modelId="{CAA42C36-508F-4F8C-8556-E5DFD3B8B2A8}" type="presParOf" srcId="{A2896DA6-263C-4798-9DFE-067960CD4BD7}" destId="{EEAD6F10-A5ED-4AF9-A5C8-CDD79F43BDAC}" srcOrd="1" destOrd="0" presId="urn:microsoft.com/office/officeart/2005/8/layout/hierarchy6"/>
    <dgm:cxn modelId="{52375CE9-FB46-4C33-B782-F42875A59375}" type="presParOf" srcId="{8538305E-D4D2-4419-9D29-EE2BAB7E314D}" destId="{13034C39-EA8A-4B47-B3B1-D785E870B865}" srcOrd="4" destOrd="0" presId="urn:microsoft.com/office/officeart/2005/8/layout/hierarchy6"/>
    <dgm:cxn modelId="{0D65E29C-FCA8-48B5-8896-233D0AF46877}" type="presParOf" srcId="{8538305E-D4D2-4419-9D29-EE2BAB7E314D}" destId="{3A904CDA-67BB-47DD-838F-D83BD9087400}" srcOrd="5" destOrd="0" presId="urn:microsoft.com/office/officeart/2005/8/layout/hierarchy6"/>
    <dgm:cxn modelId="{3B8F5A56-EA14-45AB-94FC-7AE36AB48122}" type="presParOf" srcId="{3A904CDA-67BB-47DD-838F-D83BD9087400}" destId="{A9F3CCAF-F17F-4620-A143-3FE1598CC747}" srcOrd="0" destOrd="0" presId="urn:microsoft.com/office/officeart/2005/8/layout/hierarchy6"/>
    <dgm:cxn modelId="{ED104815-B283-4595-B4E0-C6DF7E434E93}" type="presParOf" srcId="{3A904CDA-67BB-47DD-838F-D83BD9087400}" destId="{D5D7328B-F176-4A6A-A601-4EA08A1F1534}" srcOrd="1" destOrd="0" presId="urn:microsoft.com/office/officeart/2005/8/layout/hierarchy6"/>
    <dgm:cxn modelId="{20A23B77-EB64-490F-AFE2-3B52E873E9D3}" type="presParOf" srcId="{C5236274-A71E-450D-9FB4-39FC4BC54282}" destId="{1A679BD4-68A9-4211-92BF-3D877870A776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2CD55EA-CCC8-4EF5-AA37-90D92882D3C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F54DC56-2B8D-4FC6-BB34-EE5250A25D82}">
      <dgm:prSet phldrT="[Текст]"/>
      <dgm:spPr/>
      <dgm:t>
        <a:bodyPr/>
        <a:lstStyle/>
        <a:p>
          <a:r>
            <a:rPr lang="ru-RU" dirty="0" smtClean="0"/>
            <a:t>анализ</a:t>
          </a:r>
          <a:endParaRPr lang="ru-RU" dirty="0"/>
        </a:p>
      </dgm:t>
    </dgm:pt>
    <dgm:pt modelId="{D842AD1C-20BA-4E48-A095-66AAA07877BC}" type="parTrans" cxnId="{2B173B2F-BB58-4EC7-B5E6-34A85F45889E}">
      <dgm:prSet/>
      <dgm:spPr/>
      <dgm:t>
        <a:bodyPr/>
        <a:lstStyle/>
        <a:p>
          <a:endParaRPr lang="ru-RU"/>
        </a:p>
      </dgm:t>
    </dgm:pt>
    <dgm:pt modelId="{69A50F4D-AA75-4FE7-A799-0BCC8E80932E}" type="sibTrans" cxnId="{2B173B2F-BB58-4EC7-B5E6-34A85F45889E}">
      <dgm:prSet/>
      <dgm:spPr/>
      <dgm:t>
        <a:bodyPr/>
        <a:lstStyle/>
        <a:p>
          <a:endParaRPr lang="ru-RU"/>
        </a:p>
      </dgm:t>
    </dgm:pt>
    <dgm:pt modelId="{EF8E2C43-8821-4597-96D8-593ECE796872}">
      <dgm:prSet phldrT="[Текст]"/>
      <dgm:spPr/>
      <dgm:t>
        <a:bodyPr/>
        <a:lstStyle/>
        <a:p>
          <a:r>
            <a:rPr lang="ru-RU" dirty="0" smtClean="0"/>
            <a:t>планирование (выбор)</a:t>
          </a:r>
          <a:endParaRPr lang="ru-RU" dirty="0"/>
        </a:p>
      </dgm:t>
    </dgm:pt>
    <dgm:pt modelId="{A7752C7B-458B-4904-AEEA-23AD7C37817D}" type="parTrans" cxnId="{64E09BB9-60D9-4830-94A8-9ACE44AA25A2}">
      <dgm:prSet/>
      <dgm:spPr/>
      <dgm:t>
        <a:bodyPr/>
        <a:lstStyle/>
        <a:p>
          <a:endParaRPr lang="ru-RU"/>
        </a:p>
      </dgm:t>
    </dgm:pt>
    <dgm:pt modelId="{C2A256F2-62F8-4DB1-B993-3143706DF3B3}" type="sibTrans" cxnId="{64E09BB9-60D9-4830-94A8-9ACE44AA25A2}">
      <dgm:prSet/>
      <dgm:spPr/>
      <dgm:t>
        <a:bodyPr/>
        <a:lstStyle/>
        <a:p>
          <a:endParaRPr lang="ru-RU"/>
        </a:p>
      </dgm:t>
    </dgm:pt>
    <dgm:pt modelId="{B74BB43E-9B1E-4241-A7A9-55E2554B969F}">
      <dgm:prSet phldrT="[Текст]"/>
      <dgm:spPr/>
      <dgm:t>
        <a:bodyPr/>
        <a:lstStyle/>
        <a:p>
          <a:r>
            <a:rPr lang="ru-RU" dirty="0" smtClean="0"/>
            <a:t>реализация принятого решения</a:t>
          </a:r>
          <a:endParaRPr lang="ru-RU" dirty="0"/>
        </a:p>
      </dgm:t>
    </dgm:pt>
    <dgm:pt modelId="{F9DB63CC-BCB0-4A2E-B18D-802ECD28F3C2}" type="parTrans" cxnId="{273E885C-809C-409F-B3E4-2641F7EEB8B0}">
      <dgm:prSet/>
      <dgm:spPr/>
      <dgm:t>
        <a:bodyPr/>
        <a:lstStyle/>
        <a:p>
          <a:endParaRPr lang="ru-RU"/>
        </a:p>
      </dgm:t>
    </dgm:pt>
    <dgm:pt modelId="{7E74EEC5-D5E5-4961-A114-D13FEB3771ED}" type="sibTrans" cxnId="{273E885C-809C-409F-B3E4-2641F7EEB8B0}">
      <dgm:prSet/>
      <dgm:spPr/>
      <dgm:t>
        <a:bodyPr/>
        <a:lstStyle/>
        <a:p>
          <a:endParaRPr lang="ru-RU"/>
        </a:p>
      </dgm:t>
    </dgm:pt>
    <dgm:pt modelId="{4AAE39EA-50F6-463C-8D4B-6D780174CCAF}" type="pres">
      <dgm:prSet presAssocID="{F2CD55EA-CCC8-4EF5-AA37-90D92882D3C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97B8710-AE9D-454E-8DA8-49C6ED7EEF83}" type="pres">
      <dgm:prSet presAssocID="{4F54DC56-2B8D-4FC6-BB34-EE5250A25D82}" presName="parentLin" presStyleCnt="0"/>
      <dgm:spPr/>
    </dgm:pt>
    <dgm:pt modelId="{A7FA84D9-D334-4BCA-BFDF-C98A984B9021}" type="pres">
      <dgm:prSet presAssocID="{4F54DC56-2B8D-4FC6-BB34-EE5250A25D82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61D448AB-EDCD-4EE2-841C-9A44B7C09F4A}" type="pres">
      <dgm:prSet presAssocID="{4F54DC56-2B8D-4FC6-BB34-EE5250A25D82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AFDB28-09F3-4DA8-A291-2FD5D325BC0A}" type="pres">
      <dgm:prSet presAssocID="{4F54DC56-2B8D-4FC6-BB34-EE5250A25D82}" presName="negativeSpace" presStyleCnt="0"/>
      <dgm:spPr/>
    </dgm:pt>
    <dgm:pt modelId="{9CC7C903-910E-45A8-88B5-3B35E46453F9}" type="pres">
      <dgm:prSet presAssocID="{4F54DC56-2B8D-4FC6-BB34-EE5250A25D82}" presName="childText" presStyleLbl="conFgAcc1" presStyleIdx="0" presStyleCnt="3">
        <dgm:presLayoutVars>
          <dgm:bulletEnabled val="1"/>
        </dgm:presLayoutVars>
      </dgm:prSet>
      <dgm:spPr/>
    </dgm:pt>
    <dgm:pt modelId="{1A86C387-CD52-4747-962F-E6EFEBAFABB7}" type="pres">
      <dgm:prSet presAssocID="{69A50F4D-AA75-4FE7-A799-0BCC8E80932E}" presName="spaceBetweenRectangles" presStyleCnt="0"/>
      <dgm:spPr/>
    </dgm:pt>
    <dgm:pt modelId="{49D4E8D0-7BBB-4119-BEEF-15FDF61AFC64}" type="pres">
      <dgm:prSet presAssocID="{EF8E2C43-8821-4597-96D8-593ECE796872}" presName="parentLin" presStyleCnt="0"/>
      <dgm:spPr/>
    </dgm:pt>
    <dgm:pt modelId="{C517B0C0-D6F2-4CD3-8EBC-22E46768D8AA}" type="pres">
      <dgm:prSet presAssocID="{EF8E2C43-8821-4597-96D8-593ECE796872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0DEC7ED3-E372-449E-9A86-EFBC74D3099C}" type="pres">
      <dgm:prSet presAssocID="{EF8E2C43-8821-4597-96D8-593ECE79687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2B14D5-05CB-45CA-B253-2CB5BBBB3801}" type="pres">
      <dgm:prSet presAssocID="{EF8E2C43-8821-4597-96D8-593ECE796872}" presName="negativeSpace" presStyleCnt="0"/>
      <dgm:spPr/>
    </dgm:pt>
    <dgm:pt modelId="{7B00F00A-4A93-4046-92A5-DEED42A4BCA5}" type="pres">
      <dgm:prSet presAssocID="{EF8E2C43-8821-4597-96D8-593ECE796872}" presName="childText" presStyleLbl="conFgAcc1" presStyleIdx="1" presStyleCnt="3">
        <dgm:presLayoutVars>
          <dgm:bulletEnabled val="1"/>
        </dgm:presLayoutVars>
      </dgm:prSet>
      <dgm:spPr/>
    </dgm:pt>
    <dgm:pt modelId="{055D2D86-E8DD-45A0-A47A-15F61A1F5DE9}" type="pres">
      <dgm:prSet presAssocID="{C2A256F2-62F8-4DB1-B993-3143706DF3B3}" presName="spaceBetweenRectangles" presStyleCnt="0"/>
      <dgm:spPr/>
    </dgm:pt>
    <dgm:pt modelId="{4F382D70-4851-4859-8A75-068C224C0797}" type="pres">
      <dgm:prSet presAssocID="{B74BB43E-9B1E-4241-A7A9-55E2554B969F}" presName="parentLin" presStyleCnt="0"/>
      <dgm:spPr/>
    </dgm:pt>
    <dgm:pt modelId="{AE229D5F-AB41-4DFB-9434-BC0610267717}" type="pres">
      <dgm:prSet presAssocID="{B74BB43E-9B1E-4241-A7A9-55E2554B969F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F22EA85C-193E-498E-9D5A-EF36A8619748}" type="pres">
      <dgm:prSet presAssocID="{B74BB43E-9B1E-4241-A7A9-55E2554B969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7C2081-3A07-4F79-874A-62D2DD5F5D81}" type="pres">
      <dgm:prSet presAssocID="{B74BB43E-9B1E-4241-A7A9-55E2554B969F}" presName="negativeSpace" presStyleCnt="0"/>
      <dgm:spPr/>
    </dgm:pt>
    <dgm:pt modelId="{7FA20B24-79A9-4A6D-9AB1-0FFCDAA3388E}" type="pres">
      <dgm:prSet presAssocID="{B74BB43E-9B1E-4241-A7A9-55E2554B969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73993F6-509E-4A75-9B05-6D965834AB34}" type="presOf" srcId="{EF8E2C43-8821-4597-96D8-593ECE796872}" destId="{0DEC7ED3-E372-449E-9A86-EFBC74D3099C}" srcOrd="1" destOrd="0" presId="urn:microsoft.com/office/officeart/2005/8/layout/list1"/>
    <dgm:cxn modelId="{9D925CDE-05C7-44B7-8AFC-C96D578D5E9E}" type="presOf" srcId="{B74BB43E-9B1E-4241-A7A9-55E2554B969F}" destId="{F22EA85C-193E-498E-9D5A-EF36A8619748}" srcOrd="1" destOrd="0" presId="urn:microsoft.com/office/officeart/2005/8/layout/list1"/>
    <dgm:cxn modelId="{DAE45CED-7F4D-4066-B5E3-6C983288B9F5}" type="presOf" srcId="{B74BB43E-9B1E-4241-A7A9-55E2554B969F}" destId="{AE229D5F-AB41-4DFB-9434-BC0610267717}" srcOrd="0" destOrd="0" presId="urn:microsoft.com/office/officeart/2005/8/layout/list1"/>
    <dgm:cxn modelId="{2B173B2F-BB58-4EC7-B5E6-34A85F45889E}" srcId="{F2CD55EA-CCC8-4EF5-AA37-90D92882D3C9}" destId="{4F54DC56-2B8D-4FC6-BB34-EE5250A25D82}" srcOrd="0" destOrd="0" parTransId="{D842AD1C-20BA-4E48-A095-66AAA07877BC}" sibTransId="{69A50F4D-AA75-4FE7-A799-0BCC8E80932E}"/>
    <dgm:cxn modelId="{AA9EC3FD-761E-49F2-9EBF-B517B099BD22}" type="presOf" srcId="{EF8E2C43-8821-4597-96D8-593ECE796872}" destId="{C517B0C0-D6F2-4CD3-8EBC-22E46768D8AA}" srcOrd="0" destOrd="0" presId="urn:microsoft.com/office/officeart/2005/8/layout/list1"/>
    <dgm:cxn modelId="{80103A90-A266-46EC-BFC9-5ADB4F644F81}" type="presOf" srcId="{4F54DC56-2B8D-4FC6-BB34-EE5250A25D82}" destId="{A7FA84D9-D334-4BCA-BFDF-C98A984B9021}" srcOrd="0" destOrd="0" presId="urn:microsoft.com/office/officeart/2005/8/layout/list1"/>
    <dgm:cxn modelId="{64E09BB9-60D9-4830-94A8-9ACE44AA25A2}" srcId="{F2CD55EA-CCC8-4EF5-AA37-90D92882D3C9}" destId="{EF8E2C43-8821-4597-96D8-593ECE796872}" srcOrd="1" destOrd="0" parTransId="{A7752C7B-458B-4904-AEEA-23AD7C37817D}" sibTransId="{C2A256F2-62F8-4DB1-B993-3143706DF3B3}"/>
    <dgm:cxn modelId="{6B3A4D49-2FE8-4C9A-96D2-C46429B91BCB}" type="presOf" srcId="{F2CD55EA-CCC8-4EF5-AA37-90D92882D3C9}" destId="{4AAE39EA-50F6-463C-8D4B-6D780174CCAF}" srcOrd="0" destOrd="0" presId="urn:microsoft.com/office/officeart/2005/8/layout/list1"/>
    <dgm:cxn modelId="{273E885C-809C-409F-B3E4-2641F7EEB8B0}" srcId="{F2CD55EA-CCC8-4EF5-AA37-90D92882D3C9}" destId="{B74BB43E-9B1E-4241-A7A9-55E2554B969F}" srcOrd="2" destOrd="0" parTransId="{F9DB63CC-BCB0-4A2E-B18D-802ECD28F3C2}" sibTransId="{7E74EEC5-D5E5-4961-A114-D13FEB3771ED}"/>
    <dgm:cxn modelId="{9BCDDDBC-5F04-4EE6-9D26-897B309BB43A}" type="presOf" srcId="{4F54DC56-2B8D-4FC6-BB34-EE5250A25D82}" destId="{61D448AB-EDCD-4EE2-841C-9A44B7C09F4A}" srcOrd="1" destOrd="0" presId="urn:microsoft.com/office/officeart/2005/8/layout/list1"/>
    <dgm:cxn modelId="{E6B034A4-D827-4287-9B3B-3CC56042C922}" type="presParOf" srcId="{4AAE39EA-50F6-463C-8D4B-6D780174CCAF}" destId="{D97B8710-AE9D-454E-8DA8-49C6ED7EEF83}" srcOrd="0" destOrd="0" presId="urn:microsoft.com/office/officeart/2005/8/layout/list1"/>
    <dgm:cxn modelId="{5D1724AA-22C9-4BAD-89FE-A469081A7D07}" type="presParOf" srcId="{D97B8710-AE9D-454E-8DA8-49C6ED7EEF83}" destId="{A7FA84D9-D334-4BCA-BFDF-C98A984B9021}" srcOrd="0" destOrd="0" presId="urn:microsoft.com/office/officeart/2005/8/layout/list1"/>
    <dgm:cxn modelId="{2D0B68DB-46FE-41AE-86D4-506BD2DC49A5}" type="presParOf" srcId="{D97B8710-AE9D-454E-8DA8-49C6ED7EEF83}" destId="{61D448AB-EDCD-4EE2-841C-9A44B7C09F4A}" srcOrd="1" destOrd="0" presId="urn:microsoft.com/office/officeart/2005/8/layout/list1"/>
    <dgm:cxn modelId="{20ACCBDE-E783-4563-AE92-C132E6CC1015}" type="presParOf" srcId="{4AAE39EA-50F6-463C-8D4B-6D780174CCAF}" destId="{41AFDB28-09F3-4DA8-A291-2FD5D325BC0A}" srcOrd="1" destOrd="0" presId="urn:microsoft.com/office/officeart/2005/8/layout/list1"/>
    <dgm:cxn modelId="{6B3DD765-D069-4BC0-8394-357EC0D45199}" type="presParOf" srcId="{4AAE39EA-50F6-463C-8D4B-6D780174CCAF}" destId="{9CC7C903-910E-45A8-88B5-3B35E46453F9}" srcOrd="2" destOrd="0" presId="urn:microsoft.com/office/officeart/2005/8/layout/list1"/>
    <dgm:cxn modelId="{0B3C3447-F6C7-4032-B3E3-EDB0BD94360B}" type="presParOf" srcId="{4AAE39EA-50F6-463C-8D4B-6D780174CCAF}" destId="{1A86C387-CD52-4747-962F-E6EFEBAFABB7}" srcOrd="3" destOrd="0" presId="urn:microsoft.com/office/officeart/2005/8/layout/list1"/>
    <dgm:cxn modelId="{075ED57C-158A-4040-A9CE-8C6494A480E4}" type="presParOf" srcId="{4AAE39EA-50F6-463C-8D4B-6D780174CCAF}" destId="{49D4E8D0-7BBB-4119-BEEF-15FDF61AFC64}" srcOrd="4" destOrd="0" presId="urn:microsoft.com/office/officeart/2005/8/layout/list1"/>
    <dgm:cxn modelId="{F4ECA619-5C0D-4E8D-9D9F-937F7A657257}" type="presParOf" srcId="{49D4E8D0-7BBB-4119-BEEF-15FDF61AFC64}" destId="{C517B0C0-D6F2-4CD3-8EBC-22E46768D8AA}" srcOrd="0" destOrd="0" presId="urn:microsoft.com/office/officeart/2005/8/layout/list1"/>
    <dgm:cxn modelId="{B5E1FBE6-CBE2-4252-8710-FC17B11EDF94}" type="presParOf" srcId="{49D4E8D0-7BBB-4119-BEEF-15FDF61AFC64}" destId="{0DEC7ED3-E372-449E-9A86-EFBC74D3099C}" srcOrd="1" destOrd="0" presId="urn:microsoft.com/office/officeart/2005/8/layout/list1"/>
    <dgm:cxn modelId="{1A9AD1C9-142F-4F66-92FC-47B676EFF091}" type="presParOf" srcId="{4AAE39EA-50F6-463C-8D4B-6D780174CCAF}" destId="{342B14D5-05CB-45CA-B253-2CB5BBBB3801}" srcOrd="5" destOrd="0" presId="urn:microsoft.com/office/officeart/2005/8/layout/list1"/>
    <dgm:cxn modelId="{C2CD927E-13BB-4298-B6A9-C7C42B3A3398}" type="presParOf" srcId="{4AAE39EA-50F6-463C-8D4B-6D780174CCAF}" destId="{7B00F00A-4A93-4046-92A5-DEED42A4BCA5}" srcOrd="6" destOrd="0" presId="urn:microsoft.com/office/officeart/2005/8/layout/list1"/>
    <dgm:cxn modelId="{2E4B188A-E5D9-4929-9295-5FA40FA46929}" type="presParOf" srcId="{4AAE39EA-50F6-463C-8D4B-6D780174CCAF}" destId="{055D2D86-E8DD-45A0-A47A-15F61A1F5DE9}" srcOrd="7" destOrd="0" presId="urn:microsoft.com/office/officeart/2005/8/layout/list1"/>
    <dgm:cxn modelId="{D4CF22FF-37AC-4B89-B692-DB0F874BBF99}" type="presParOf" srcId="{4AAE39EA-50F6-463C-8D4B-6D780174CCAF}" destId="{4F382D70-4851-4859-8A75-068C224C0797}" srcOrd="8" destOrd="0" presId="urn:microsoft.com/office/officeart/2005/8/layout/list1"/>
    <dgm:cxn modelId="{43C9691C-42CC-489D-B431-A20D6563EDEA}" type="presParOf" srcId="{4F382D70-4851-4859-8A75-068C224C0797}" destId="{AE229D5F-AB41-4DFB-9434-BC0610267717}" srcOrd="0" destOrd="0" presId="urn:microsoft.com/office/officeart/2005/8/layout/list1"/>
    <dgm:cxn modelId="{3395530F-40DD-4E29-9BE6-7F60810413A7}" type="presParOf" srcId="{4F382D70-4851-4859-8A75-068C224C0797}" destId="{F22EA85C-193E-498E-9D5A-EF36A8619748}" srcOrd="1" destOrd="0" presId="urn:microsoft.com/office/officeart/2005/8/layout/list1"/>
    <dgm:cxn modelId="{BF9DBCCD-5740-4D8B-ADDE-45C2F0F0ADBB}" type="presParOf" srcId="{4AAE39EA-50F6-463C-8D4B-6D780174CCAF}" destId="{C57C2081-3A07-4F79-874A-62D2DD5F5D81}" srcOrd="9" destOrd="0" presId="urn:microsoft.com/office/officeart/2005/8/layout/list1"/>
    <dgm:cxn modelId="{CFD6883F-81B5-42A6-8857-EF532A515512}" type="presParOf" srcId="{4AAE39EA-50F6-463C-8D4B-6D780174CCAF}" destId="{7FA20B24-79A9-4A6D-9AB1-0FFCDAA3388E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1939B99-2A50-4C30-8E4A-692CF3FA725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E95A81C-B0C7-4305-8777-2233969FEB0D}">
      <dgm:prSet phldrT="[Текст]"/>
      <dgm:spPr/>
      <dgm:t>
        <a:bodyPr/>
        <a:lstStyle/>
        <a:p>
          <a:r>
            <a:rPr lang="ru-RU" dirty="0" smtClean="0"/>
            <a:t>миссия организации</a:t>
          </a:r>
          <a:endParaRPr lang="ru-RU" dirty="0"/>
        </a:p>
      </dgm:t>
    </dgm:pt>
    <dgm:pt modelId="{CBE7EAEF-5B54-4BF9-AD79-5DBD4311C71E}" type="parTrans" cxnId="{9AA0DB4E-C96D-4192-B68E-64D0EBD1156F}">
      <dgm:prSet/>
      <dgm:spPr/>
      <dgm:t>
        <a:bodyPr/>
        <a:lstStyle/>
        <a:p>
          <a:endParaRPr lang="ru-RU"/>
        </a:p>
      </dgm:t>
    </dgm:pt>
    <dgm:pt modelId="{00AB7283-3D5C-422E-9554-FAC0B98E72D6}" type="sibTrans" cxnId="{9AA0DB4E-C96D-4192-B68E-64D0EBD1156F}">
      <dgm:prSet/>
      <dgm:spPr/>
      <dgm:t>
        <a:bodyPr/>
        <a:lstStyle/>
        <a:p>
          <a:endParaRPr lang="ru-RU"/>
        </a:p>
      </dgm:t>
    </dgm:pt>
    <dgm:pt modelId="{F4637C81-8405-4305-914E-4BB593C652CE}">
      <dgm:prSet phldrT="[Текст]"/>
      <dgm:spPr/>
      <dgm:t>
        <a:bodyPr/>
        <a:lstStyle/>
        <a:p>
          <a:r>
            <a:rPr lang="ru-RU" dirty="0" smtClean="0"/>
            <a:t>анализ внешней и внутренней среды</a:t>
          </a:r>
          <a:endParaRPr lang="ru-RU" dirty="0"/>
        </a:p>
      </dgm:t>
    </dgm:pt>
    <dgm:pt modelId="{900E55BB-F486-492F-AB08-17DDE4381575}" type="parTrans" cxnId="{EE1780DC-B201-4D26-8AEA-D8DA035542ED}">
      <dgm:prSet/>
      <dgm:spPr/>
      <dgm:t>
        <a:bodyPr/>
        <a:lstStyle/>
        <a:p>
          <a:endParaRPr lang="ru-RU"/>
        </a:p>
      </dgm:t>
    </dgm:pt>
    <dgm:pt modelId="{B3238BD8-C6C2-4CB9-A4F1-5D42495AB57C}" type="sibTrans" cxnId="{EE1780DC-B201-4D26-8AEA-D8DA035542ED}">
      <dgm:prSet/>
      <dgm:spPr/>
      <dgm:t>
        <a:bodyPr/>
        <a:lstStyle/>
        <a:p>
          <a:endParaRPr lang="ru-RU"/>
        </a:p>
      </dgm:t>
    </dgm:pt>
    <dgm:pt modelId="{2E761EFA-23E0-4CB4-A56D-00DEAA79C86D}">
      <dgm:prSet phldrT="[Текст]"/>
      <dgm:spPr/>
      <dgm:t>
        <a:bodyPr/>
        <a:lstStyle/>
        <a:p>
          <a:r>
            <a:rPr lang="ru-RU" dirty="0" smtClean="0"/>
            <a:t>формирование и выбор стратегии</a:t>
          </a:r>
          <a:endParaRPr lang="ru-RU" dirty="0"/>
        </a:p>
      </dgm:t>
    </dgm:pt>
    <dgm:pt modelId="{7BA43382-0A8F-4E43-9D8A-8873F198F1E1}" type="parTrans" cxnId="{19AAB6F3-FB78-473B-AD1D-48ECA4E28EB4}">
      <dgm:prSet/>
      <dgm:spPr/>
      <dgm:t>
        <a:bodyPr/>
        <a:lstStyle/>
        <a:p>
          <a:endParaRPr lang="ru-RU"/>
        </a:p>
      </dgm:t>
    </dgm:pt>
    <dgm:pt modelId="{B49DC6B6-C1A6-42A5-ADE6-262CF44C737D}" type="sibTrans" cxnId="{19AAB6F3-FB78-473B-AD1D-48ECA4E28EB4}">
      <dgm:prSet/>
      <dgm:spPr/>
      <dgm:t>
        <a:bodyPr/>
        <a:lstStyle/>
        <a:p>
          <a:endParaRPr lang="ru-RU"/>
        </a:p>
      </dgm:t>
    </dgm:pt>
    <dgm:pt modelId="{DB0454BA-50E0-4D7F-B152-DB3CE1FB0942}">
      <dgm:prSet phldrT="[Текст]"/>
      <dgm:spPr/>
      <dgm:t>
        <a:bodyPr/>
        <a:lstStyle/>
        <a:p>
          <a:r>
            <a:rPr lang="ru-RU" dirty="0" smtClean="0"/>
            <a:t>реализация стратегии</a:t>
          </a:r>
          <a:endParaRPr lang="ru-RU" dirty="0"/>
        </a:p>
      </dgm:t>
    </dgm:pt>
    <dgm:pt modelId="{13A06168-AB55-4034-A47C-DB47794658F7}" type="parTrans" cxnId="{927B2AE7-4289-47B1-895E-CF571596B0BF}">
      <dgm:prSet/>
      <dgm:spPr/>
    </dgm:pt>
    <dgm:pt modelId="{CC25796E-046A-4530-A359-BAF49DD8A314}" type="sibTrans" cxnId="{927B2AE7-4289-47B1-895E-CF571596B0BF}">
      <dgm:prSet/>
      <dgm:spPr/>
    </dgm:pt>
    <dgm:pt modelId="{999359CF-6045-4952-9345-221756FEEE61}">
      <dgm:prSet phldrT="[Текст]"/>
      <dgm:spPr/>
      <dgm:t>
        <a:bodyPr/>
        <a:lstStyle/>
        <a:p>
          <a:r>
            <a:rPr lang="ru-RU" dirty="0" smtClean="0"/>
            <a:t>оценка и контроль за ходом реализуемой стратегии</a:t>
          </a:r>
          <a:endParaRPr lang="ru-RU" dirty="0"/>
        </a:p>
      </dgm:t>
    </dgm:pt>
    <dgm:pt modelId="{BAAE0583-2539-4C30-AD8C-AC185FE6FF36}" type="parTrans" cxnId="{CE53085C-B03E-46BF-81F8-2518550A20F5}">
      <dgm:prSet/>
      <dgm:spPr/>
    </dgm:pt>
    <dgm:pt modelId="{F59E41A8-944D-4F90-9221-636993865856}" type="sibTrans" cxnId="{CE53085C-B03E-46BF-81F8-2518550A20F5}">
      <dgm:prSet/>
      <dgm:spPr/>
    </dgm:pt>
    <dgm:pt modelId="{FBBE19AC-BB09-4FCF-845A-1F4EDD407EA7}" type="pres">
      <dgm:prSet presAssocID="{A1939B99-2A50-4C30-8E4A-692CF3FA725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9B2D6BA-5D39-4F9F-8199-8BF55DCF07F2}" type="pres">
      <dgm:prSet presAssocID="{DE95A81C-B0C7-4305-8777-2233969FEB0D}" presName="parentLin" presStyleCnt="0"/>
      <dgm:spPr/>
    </dgm:pt>
    <dgm:pt modelId="{7119DD83-2B6C-4661-9E74-5F91D58B27F0}" type="pres">
      <dgm:prSet presAssocID="{DE95A81C-B0C7-4305-8777-2233969FEB0D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3BE65F3E-B3EB-4388-8D09-F2BF824BC869}" type="pres">
      <dgm:prSet presAssocID="{DE95A81C-B0C7-4305-8777-2233969FEB0D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C94FBD-D363-4E93-B87C-AAA396EBC8E9}" type="pres">
      <dgm:prSet presAssocID="{DE95A81C-B0C7-4305-8777-2233969FEB0D}" presName="negativeSpace" presStyleCnt="0"/>
      <dgm:spPr/>
    </dgm:pt>
    <dgm:pt modelId="{202B98EB-6752-410B-9C85-FAC9F7CA6F44}" type="pres">
      <dgm:prSet presAssocID="{DE95A81C-B0C7-4305-8777-2233969FEB0D}" presName="childText" presStyleLbl="conFgAcc1" presStyleIdx="0" presStyleCnt="5">
        <dgm:presLayoutVars>
          <dgm:bulletEnabled val="1"/>
        </dgm:presLayoutVars>
      </dgm:prSet>
      <dgm:spPr/>
    </dgm:pt>
    <dgm:pt modelId="{B5ADE80F-F7E5-46D9-AA8E-515000F4D10A}" type="pres">
      <dgm:prSet presAssocID="{00AB7283-3D5C-422E-9554-FAC0B98E72D6}" presName="spaceBetweenRectangles" presStyleCnt="0"/>
      <dgm:spPr/>
    </dgm:pt>
    <dgm:pt modelId="{CFE59467-D2A8-47FA-A4A6-9C5AAC275B4B}" type="pres">
      <dgm:prSet presAssocID="{F4637C81-8405-4305-914E-4BB593C652CE}" presName="parentLin" presStyleCnt="0"/>
      <dgm:spPr/>
    </dgm:pt>
    <dgm:pt modelId="{9DE77398-9EBA-4938-94E1-B3D5B33E16F2}" type="pres">
      <dgm:prSet presAssocID="{F4637C81-8405-4305-914E-4BB593C652CE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5FC0BE4C-F6DA-4871-A08D-611B66F0E5A9}" type="pres">
      <dgm:prSet presAssocID="{F4637C81-8405-4305-914E-4BB593C652CE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3DF8D2-4E0C-40DE-8F5B-47A717CAC5CF}" type="pres">
      <dgm:prSet presAssocID="{F4637C81-8405-4305-914E-4BB593C652CE}" presName="negativeSpace" presStyleCnt="0"/>
      <dgm:spPr/>
    </dgm:pt>
    <dgm:pt modelId="{395D5950-011F-42E0-ADA8-D07ECCB845A5}" type="pres">
      <dgm:prSet presAssocID="{F4637C81-8405-4305-914E-4BB593C652CE}" presName="childText" presStyleLbl="conFgAcc1" presStyleIdx="1" presStyleCnt="5">
        <dgm:presLayoutVars>
          <dgm:bulletEnabled val="1"/>
        </dgm:presLayoutVars>
      </dgm:prSet>
      <dgm:spPr/>
    </dgm:pt>
    <dgm:pt modelId="{BA94B0AE-9301-468D-8953-DB3E01D8BA40}" type="pres">
      <dgm:prSet presAssocID="{B3238BD8-C6C2-4CB9-A4F1-5D42495AB57C}" presName="spaceBetweenRectangles" presStyleCnt="0"/>
      <dgm:spPr/>
    </dgm:pt>
    <dgm:pt modelId="{E521BDF5-0E8F-4223-A7C8-F27C5994B834}" type="pres">
      <dgm:prSet presAssocID="{2E761EFA-23E0-4CB4-A56D-00DEAA79C86D}" presName="parentLin" presStyleCnt="0"/>
      <dgm:spPr/>
    </dgm:pt>
    <dgm:pt modelId="{530058E8-A021-44F9-A72F-5A20D813F162}" type="pres">
      <dgm:prSet presAssocID="{2E761EFA-23E0-4CB4-A56D-00DEAA79C86D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9433719B-65CA-40A7-ABB9-227DB84B30DF}" type="pres">
      <dgm:prSet presAssocID="{2E761EFA-23E0-4CB4-A56D-00DEAA79C86D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1112F8-9351-4812-AD75-2C27F08B9933}" type="pres">
      <dgm:prSet presAssocID="{2E761EFA-23E0-4CB4-A56D-00DEAA79C86D}" presName="negativeSpace" presStyleCnt="0"/>
      <dgm:spPr/>
    </dgm:pt>
    <dgm:pt modelId="{DEFBCF19-D9F0-4C38-9B56-133FAF974372}" type="pres">
      <dgm:prSet presAssocID="{2E761EFA-23E0-4CB4-A56D-00DEAA79C86D}" presName="childText" presStyleLbl="conFgAcc1" presStyleIdx="2" presStyleCnt="5">
        <dgm:presLayoutVars>
          <dgm:bulletEnabled val="1"/>
        </dgm:presLayoutVars>
      </dgm:prSet>
      <dgm:spPr/>
    </dgm:pt>
    <dgm:pt modelId="{315FFF09-63C6-4721-9DD6-FBFE3A10A8E3}" type="pres">
      <dgm:prSet presAssocID="{B49DC6B6-C1A6-42A5-ADE6-262CF44C737D}" presName="spaceBetweenRectangles" presStyleCnt="0"/>
      <dgm:spPr/>
    </dgm:pt>
    <dgm:pt modelId="{30656DBF-94CF-4116-9CD9-F71090D1C26F}" type="pres">
      <dgm:prSet presAssocID="{DB0454BA-50E0-4D7F-B152-DB3CE1FB0942}" presName="parentLin" presStyleCnt="0"/>
      <dgm:spPr/>
    </dgm:pt>
    <dgm:pt modelId="{505B48AC-E4BF-40A5-A72B-E53517D5C111}" type="pres">
      <dgm:prSet presAssocID="{DB0454BA-50E0-4D7F-B152-DB3CE1FB0942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F244C9C6-DADB-4287-9AFE-10D9127B89BE}" type="pres">
      <dgm:prSet presAssocID="{DB0454BA-50E0-4D7F-B152-DB3CE1FB0942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F05B78-B814-4AFF-803F-B82BF3F3EAB4}" type="pres">
      <dgm:prSet presAssocID="{DB0454BA-50E0-4D7F-B152-DB3CE1FB0942}" presName="negativeSpace" presStyleCnt="0"/>
      <dgm:spPr/>
    </dgm:pt>
    <dgm:pt modelId="{03CFC140-23B4-421C-90CA-9C89AF91FCEA}" type="pres">
      <dgm:prSet presAssocID="{DB0454BA-50E0-4D7F-B152-DB3CE1FB0942}" presName="childText" presStyleLbl="conFgAcc1" presStyleIdx="3" presStyleCnt="5">
        <dgm:presLayoutVars>
          <dgm:bulletEnabled val="1"/>
        </dgm:presLayoutVars>
      </dgm:prSet>
      <dgm:spPr/>
    </dgm:pt>
    <dgm:pt modelId="{6770899C-54B2-4C6F-992C-6BB91372333E}" type="pres">
      <dgm:prSet presAssocID="{CC25796E-046A-4530-A359-BAF49DD8A314}" presName="spaceBetweenRectangles" presStyleCnt="0"/>
      <dgm:spPr/>
    </dgm:pt>
    <dgm:pt modelId="{734CADEA-EA95-4367-B323-3E77396B1B96}" type="pres">
      <dgm:prSet presAssocID="{999359CF-6045-4952-9345-221756FEEE61}" presName="parentLin" presStyleCnt="0"/>
      <dgm:spPr/>
    </dgm:pt>
    <dgm:pt modelId="{5E71112B-792C-41F1-BD31-AA421C0584AC}" type="pres">
      <dgm:prSet presAssocID="{999359CF-6045-4952-9345-221756FEEE61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1C71A3F3-E18A-492A-B10E-54A2D650987E}" type="pres">
      <dgm:prSet presAssocID="{999359CF-6045-4952-9345-221756FEEE61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F6155F-2E09-450B-8F39-AF6975A665D6}" type="pres">
      <dgm:prSet presAssocID="{999359CF-6045-4952-9345-221756FEEE61}" presName="negativeSpace" presStyleCnt="0"/>
      <dgm:spPr/>
    </dgm:pt>
    <dgm:pt modelId="{F001383A-42AA-4679-B9D9-3A0C1D7E848A}" type="pres">
      <dgm:prSet presAssocID="{999359CF-6045-4952-9345-221756FEEE61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CE53085C-B03E-46BF-81F8-2518550A20F5}" srcId="{A1939B99-2A50-4C30-8E4A-692CF3FA7259}" destId="{999359CF-6045-4952-9345-221756FEEE61}" srcOrd="4" destOrd="0" parTransId="{BAAE0583-2539-4C30-AD8C-AC185FE6FF36}" sibTransId="{F59E41A8-944D-4F90-9221-636993865856}"/>
    <dgm:cxn modelId="{6A5B81DA-CF69-47F7-A802-714F1BFDCAA4}" type="presOf" srcId="{999359CF-6045-4952-9345-221756FEEE61}" destId="{1C71A3F3-E18A-492A-B10E-54A2D650987E}" srcOrd="1" destOrd="0" presId="urn:microsoft.com/office/officeart/2005/8/layout/list1"/>
    <dgm:cxn modelId="{564DBE68-C44A-4DC0-8A8D-DC3EBB8E2644}" type="presOf" srcId="{999359CF-6045-4952-9345-221756FEEE61}" destId="{5E71112B-792C-41F1-BD31-AA421C0584AC}" srcOrd="0" destOrd="0" presId="urn:microsoft.com/office/officeart/2005/8/layout/list1"/>
    <dgm:cxn modelId="{E72A7795-B6C7-4EC2-AA05-2CB75BF61EDC}" type="presOf" srcId="{A1939B99-2A50-4C30-8E4A-692CF3FA7259}" destId="{FBBE19AC-BB09-4FCF-845A-1F4EDD407EA7}" srcOrd="0" destOrd="0" presId="urn:microsoft.com/office/officeart/2005/8/layout/list1"/>
    <dgm:cxn modelId="{CCF216F9-F166-4C51-A6F9-77DECB15B108}" type="presOf" srcId="{DB0454BA-50E0-4D7F-B152-DB3CE1FB0942}" destId="{505B48AC-E4BF-40A5-A72B-E53517D5C111}" srcOrd="0" destOrd="0" presId="urn:microsoft.com/office/officeart/2005/8/layout/list1"/>
    <dgm:cxn modelId="{D13F3E51-01E1-4CD4-8562-F6BC5979F956}" type="presOf" srcId="{F4637C81-8405-4305-914E-4BB593C652CE}" destId="{5FC0BE4C-F6DA-4871-A08D-611B66F0E5A9}" srcOrd="1" destOrd="0" presId="urn:microsoft.com/office/officeart/2005/8/layout/list1"/>
    <dgm:cxn modelId="{6D329F82-A29C-49C0-8F70-9CC90FAF0BDA}" type="presOf" srcId="{DE95A81C-B0C7-4305-8777-2233969FEB0D}" destId="{3BE65F3E-B3EB-4388-8D09-F2BF824BC869}" srcOrd="1" destOrd="0" presId="urn:microsoft.com/office/officeart/2005/8/layout/list1"/>
    <dgm:cxn modelId="{EE1780DC-B201-4D26-8AEA-D8DA035542ED}" srcId="{A1939B99-2A50-4C30-8E4A-692CF3FA7259}" destId="{F4637C81-8405-4305-914E-4BB593C652CE}" srcOrd="1" destOrd="0" parTransId="{900E55BB-F486-492F-AB08-17DDE4381575}" sibTransId="{B3238BD8-C6C2-4CB9-A4F1-5D42495AB57C}"/>
    <dgm:cxn modelId="{9AA0DB4E-C96D-4192-B68E-64D0EBD1156F}" srcId="{A1939B99-2A50-4C30-8E4A-692CF3FA7259}" destId="{DE95A81C-B0C7-4305-8777-2233969FEB0D}" srcOrd="0" destOrd="0" parTransId="{CBE7EAEF-5B54-4BF9-AD79-5DBD4311C71E}" sibTransId="{00AB7283-3D5C-422E-9554-FAC0B98E72D6}"/>
    <dgm:cxn modelId="{86320B9A-0DD6-4D56-A2B2-8B16AA216B1B}" type="presOf" srcId="{DB0454BA-50E0-4D7F-B152-DB3CE1FB0942}" destId="{F244C9C6-DADB-4287-9AFE-10D9127B89BE}" srcOrd="1" destOrd="0" presId="urn:microsoft.com/office/officeart/2005/8/layout/list1"/>
    <dgm:cxn modelId="{19AAB6F3-FB78-473B-AD1D-48ECA4E28EB4}" srcId="{A1939B99-2A50-4C30-8E4A-692CF3FA7259}" destId="{2E761EFA-23E0-4CB4-A56D-00DEAA79C86D}" srcOrd="2" destOrd="0" parTransId="{7BA43382-0A8F-4E43-9D8A-8873F198F1E1}" sibTransId="{B49DC6B6-C1A6-42A5-ADE6-262CF44C737D}"/>
    <dgm:cxn modelId="{DE253926-BA82-4277-ABBB-F49946B9A85F}" type="presOf" srcId="{2E761EFA-23E0-4CB4-A56D-00DEAA79C86D}" destId="{9433719B-65CA-40A7-ABB9-227DB84B30DF}" srcOrd="1" destOrd="0" presId="urn:microsoft.com/office/officeart/2005/8/layout/list1"/>
    <dgm:cxn modelId="{927B2AE7-4289-47B1-895E-CF571596B0BF}" srcId="{A1939B99-2A50-4C30-8E4A-692CF3FA7259}" destId="{DB0454BA-50E0-4D7F-B152-DB3CE1FB0942}" srcOrd="3" destOrd="0" parTransId="{13A06168-AB55-4034-A47C-DB47794658F7}" sibTransId="{CC25796E-046A-4530-A359-BAF49DD8A314}"/>
    <dgm:cxn modelId="{2BFBA970-2DB6-4C2D-A3A5-389255F09178}" type="presOf" srcId="{DE95A81C-B0C7-4305-8777-2233969FEB0D}" destId="{7119DD83-2B6C-4661-9E74-5F91D58B27F0}" srcOrd="0" destOrd="0" presId="urn:microsoft.com/office/officeart/2005/8/layout/list1"/>
    <dgm:cxn modelId="{DF137502-4FB8-4881-886B-4CB557B0AAB6}" type="presOf" srcId="{2E761EFA-23E0-4CB4-A56D-00DEAA79C86D}" destId="{530058E8-A021-44F9-A72F-5A20D813F162}" srcOrd="0" destOrd="0" presId="urn:microsoft.com/office/officeart/2005/8/layout/list1"/>
    <dgm:cxn modelId="{30C1D8EF-F6FA-4B2C-84EE-2D65BB44498F}" type="presOf" srcId="{F4637C81-8405-4305-914E-4BB593C652CE}" destId="{9DE77398-9EBA-4938-94E1-B3D5B33E16F2}" srcOrd="0" destOrd="0" presId="urn:microsoft.com/office/officeart/2005/8/layout/list1"/>
    <dgm:cxn modelId="{AFEAF94F-BF29-4C1F-BFA2-43DC65DBDEF9}" type="presParOf" srcId="{FBBE19AC-BB09-4FCF-845A-1F4EDD407EA7}" destId="{49B2D6BA-5D39-4F9F-8199-8BF55DCF07F2}" srcOrd="0" destOrd="0" presId="urn:microsoft.com/office/officeart/2005/8/layout/list1"/>
    <dgm:cxn modelId="{B87089F1-21A1-4C31-B423-CABBD74EC7F4}" type="presParOf" srcId="{49B2D6BA-5D39-4F9F-8199-8BF55DCF07F2}" destId="{7119DD83-2B6C-4661-9E74-5F91D58B27F0}" srcOrd="0" destOrd="0" presId="urn:microsoft.com/office/officeart/2005/8/layout/list1"/>
    <dgm:cxn modelId="{890CB31F-DC75-4402-B362-28367700141C}" type="presParOf" srcId="{49B2D6BA-5D39-4F9F-8199-8BF55DCF07F2}" destId="{3BE65F3E-B3EB-4388-8D09-F2BF824BC869}" srcOrd="1" destOrd="0" presId="urn:microsoft.com/office/officeart/2005/8/layout/list1"/>
    <dgm:cxn modelId="{C5345A86-D3EE-49F0-B94A-71D65BE762BB}" type="presParOf" srcId="{FBBE19AC-BB09-4FCF-845A-1F4EDD407EA7}" destId="{8EC94FBD-D363-4E93-B87C-AAA396EBC8E9}" srcOrd="1" destOrd="0" presId="urn:microsoft.com/office/officeart/2005/8/layout/list1"/>
    <dgm:cxn modelId="{0011FAD5-EEAC-4E00-AC77-985539271C35}" type="presParOf" srcId="{FBBE19AC-BB09-4FCF-845A-1F4EDD407EA7}" destId="{202B98EB-6752-410B-9C85-FAC9F7CA6F44}" srcOrd="2" destOrd="0" presId="urn:microsoft.com/office/officeart/2005/8/layout/list1"/>
    <dgm:cxn modelId="{6015FBBE-DA57-4AB9-A5C6-85473ADA6F2E}" type="presParOf" srcId="{FBBE19AC-BB09-4FCF-845A-1F4EDD407EA7}" destId="{B5ADE80F-F7E5-46D9-AA8E-515000F4D10A}" srcOrd="3" destOrd="0" presId="urn:microsoft.com/office/officeart/2005/8/layout/list1"/>
    <dgm:cxn modelId="{2F26402C-D4D9-4691-9265-31EB5ED8A4CE}" type="presParOf" srcId="{FBBE19AC-BB09-4FCF-845A-1F4EDD407EA7}" destId="{CFE59467-D2A8-47FA-A4A6-9C5AAC275B4B}" srcOrd="4" destOrd="0" presId="urn:microsoft.com/office/officeart/2005/8/layout/list1"/>
    <dgm:cxn modelId="{FBA30E08-5CDA-4A7C-85EA-709C35A239B8}" type="presParOf" srcId="{CFE59467-D2A8-47FA-A4A6-9C5AAC275B4B}" destId="{9DE77398-9EBA-4938-94E1-B3D5B33E16F2}" srcOrd="0" destOrd="0" presId="urn:microsoft.com/office/officeart/2005/8/layout/list1"/>
    <dgm:cxn modelId="{5394ADDE-6386-4E0E-8A60-F39A7B3B4860}" type="presParOf" srcId="{CFE59467-D2A8-47FA-A4A6-9C5AAC275B4B}" destId="{5FC0BE4C-F6DA-4871-A08D-611B66F0E5A9}" srcOrd="1" destOrd="0" presId="urn:microsoft.com/office/officeart/2005/8/layout/list1"/>
    <dgm:cxn modelId="{B1067223-913B-48FC-88D2-2A34CEECE9F4}" type="presParOf" srcId="{FBBE19AC-BB09-4FCF-845A-1F4EDD407EA7}" destId="{6A3DF8D2-4E0C-40DE-8F5B-47A717CAC5CF}" srcOrd="5" destOrd="0" presId="urn:microsoft.com/office/officeart/2005/8/layout/list1"/>
    <dgm:cxn modelId="{65202CCB-9CAB-41A1-B270-9CAD8458FEE7}" type="presParOf" srcId="{FBBE19AC-BB09-4FCF-845A-1F4EDD407EA7}" destId="{395D5950-011F-42E0-ADA8-D07ECCB845A5}" srcOrd="6" destOrd="0" presId="urn:microsoft.com/office/officeart/2005/8/layout/list1"/>
    <dgm:cxn modelId="{5DA978DF-1FD3-4807-8CAF-5F1ACE8584F5}" type="presParOf" srcId="{FBBE19AC-BB09-4FCF-845A-1F4EDD407EA7}" destId="{BA94B0AE-9301-468D-8953-DB3E01D8BA40}" srcOrd="7" destOrd="0" presId="urn:microsoft.com/office/officeart/2005/8/layout/list1"/>
    <dgm:cxn modelId="{34B8CB24-BD1A-4FFB-A7F0-B9C6E44A2301}" type="presParOf" srcId="{FBBE19AC-BB09-4FCF-845A-1F4EDD407EA7}" destId="{E521BDF5-0E8F-4223-A7C8-F27C5994B834}" srcOrd="8" destOrd="0" presId="urn:microsoft.com/office/officeart/2005/8/layout/list1"/>
    <dgm:cxn modelId="{9122DAC6-D7A3-4935-A6AA-1CE7C04C5E49}" type="presParOf" srcId="{E521BDF5-0E8F-4223-A7C8-F27C5994B834}" destId="{530058E8-A021-44F9-A72F-5A20D813F162}" srcOrd="0" destOrd="0" presId="urn:microsoft.com/office/officeart/2005/8/layout/list1"/>
    <dgm:cxn modelId="{66CC52E0-5576-4B5A-8435-77BB90078ADA}" type="presParOf" srcId="{E521BDF5-0E8F-4223-A7C8-F27C5994B834}" destId="{9433719B-65CA-40A7-ABB9-227DB84B30DF}" srcOrd="1" destOrd="0" presId="urn:microsoft.com/office/officeart/2005/8/layout/list1"/>
    <dgm:cxn modelId="{F286ABD3-EC51-4A13-A776-C1529EC06AC8}" type="presParOf" srcId="{FBBE19AC-BB09-4FCF-845A-1F4EDD407EA7}" destId="{3F1112F8-9351-4812-AD75-2C27F08B9933}" srcOrd="9" destOrd="0" presId="urn:microsoft.com/office/officeart/2005/8/layout/list1"/>
    <dgm:cxn modelId="{05274E28-FE3A-4037-81C8-85383F20553A}" type="presParOf" srcId="{FBBE19AC-BB09-4FCF-845A-1F4EDD407EA7}" destId="{DEFBCF19-D9F0-4C38-9B56-133FAF974372}" srcOrd="10" destOrd="0" presId="urn:microsoft.com/office/officeart/2005/8/layout/list1"/>
    <dgm:cxn modelId="{C2127FD0-89A5-46BA-9201-0013A5F2C7B4}" type="presParOf" srcId="{FBBE19AC-BB09-4FCF-845A-1F4EDD407EA7}" destId="{315FFF09-63C6-4721-9DD6-FBFE3A10A8E3}" srcOrd="11" destOrd="0" presId="urn:microsoft.com/office/officeart/2005/8/layout/list1"/>
    <dgm:cxn modelId="{69B19BF5-8567-4183-92F5-D025667ED123}" type="presParOf" srcId="{FBBE19AC-BB09-4FCF-845A-1F4EDD407EA7}" destId="{30656DBF-94CF-4116-9CD9-F71090D1C26F}" srcOrd="12" destOrd="0" presId="urn:microsoft.com/office/officeart/2005/8/layout/list1"/>
    <dgm:cxn modelId="{72CC49C6-36B4-48EC-AE96-91061E99D24D}" type="presParOf" srcId="{30656DBF-94CF-4116-9CD9-F71090D1C26F}" destId="{505B48AC-E4BF-40A5-A72B-E53517D5C111}" srcOrd="0" destOrd="0" presId="urn:microsoft.com/office/officeart/2005/8/layout/list1"/>
    <dgm:cxn modelId="{6F12A7EF-C284-4DCD-8B81-EA648FC87749}" type="presParOf" srcId="{30656DBF-94CF-4116-9CD9-F71090D1C26F}" destId="{F244C9C6-DADB-4287-9AFE-10D9127B89BE}" srcOrd="1" destOrd="0" presId="urn:microsoft.com/office/officeart/2005/8/layout/list1"/>
    <dgm:cxn modelId="{06BE1F01-0D81-4537-B0EC-BCBB55E824A8}" type="presParOf" srcId="{FBBE19AC-BB09-4FCF-845A-1F4EDD407EA7}" destId="{63F05B78-B814-4AFF-803F-B82BF3F3EAB4}" srcOrd="13" destOrd="0" presId="urn:microsoft.com/office/officeart/2005/8/layout/list1"/>
    <dgm:cxn modelId="{041F887F-B0BF-40CB-978D-8A445206ED34}" type="presParOf" srcId="{FBBE19AC-BB09-4FCF-845A-1F4EDD407EA7}" destId="{03CFC140-23B4-421C-90CA-9C89AF91FCEA}" srcOrd="14" destOrd="0" presId="urn:microsoft.com/office/officeart/2005/8/layout/list1"/>
    <dgm:cxn modelId="{4CC6FB23-9E05-46B6-B11B-4AE84634C1D6}" type="presParOf" srcId="{FBBE19AC-BB09-4FCF-845A-1F4EDD407EA7}" destId="{6770899C-54B2-4C6F-992C-6BB91372333E}" srcOrd="15" destOrd="0" presId="urn:microsoft.com/office/officeart/2005/8/layout/list1"/>
    <dgm:cxn modelId="{81C1C277-7E9D-4B3A-9F3E-32C008366BC9}" type="presParOf" srcId="{FBBE19AC-BB09-4FCF-845A-1F4EDD407EA7}" destId="{734CADEA-EA95-4367-B323-3E77396B1B96}" srcOrd="16" destOrd="0" presId="urn:microsoft.com/office/officeart/2005/8/layout/list1"/>
    <dgm:cxn modelId="{6981503C-BED0-4342-8148-D32F62E3B5B9}" type="presParOf" srcId="{734CADEA-EA95-4367-B323-3E77396B1B96}" destId="{5E71112B-792C-41F1-BD31-AA421C0584AC}" srcOrd="0" destOrd="0" presId="urn:microsoft.com/office/officeart/2005/8/layout/list1"/>
    <dgm:cxn modelId="{BB4CB69A-19AD-410F-BE92-329EDAF772E0}" type="presParOf" srcId="{734CADEA-EA95-4367-B323-3E77396B1B96}" destId="{1C71A3F3-E18A-492A-B10E-54A2D650987E}" srcOrd="1" destOrd="0" presId="urn:microsoft.com/office/officeart/2005/8/layout/list1"/>
    <dgm:cxn modelId="{02B2706A-CB6D-499F-8A82-C84A729DA40A}" type="presParOf" srcId="{FBBE19AC-BB09-4FCF-845A-1F4EDD407EA7}" destId="{19F6155F-2E09-450B-8F39-AF6975A665D6}" srcOrd="17" destOrd="0" presId="urn:microsoft.com/office/officeart/2005/8/layout/list1"/>
    <dgm:cxn modelId="{74012798-9DA7-43B7-9C75-BBD7E6D853E6}" type="presParOf" srcId="{FBBE19AC-BB09-4FCF-845A-1F4EDD407EA7}" destId="{F001383A-42AA-4679-B9D9-3A0C1D7E848A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E5231AB-C242-49B0-9E99-2ACDFCD1319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89E05F5-0726-4AFF-98EA-86F9AA3B0A1A}">
      <dgm:prSet phldrT="[Текст]" custT="1"/>
      <dgm:spPr/>
      <dgm:t>
        <a:bodyPr/>
        <a:lstStyle/>
        <a:p>
          <a:r>
            <a:rPr lang="ru-RU" sz="2400" baseline="0" dirty="0" smtClean="0">
              <a:solidFill>
                <a:srgbClr val="FF0000"/>
              </a:solidFill>
            </a:rPr>
            <a:t>Снизу-вверх</a:t>
          </a:r>
          <a:r>
            <a:rPr lang="ru-RU" sz="2400" baseline="0" dirty="0" smtClean="0"/>
            <a:t>: Подразделения → Собственная стратегия и план мероприятий → Интеграция в единый план организации</a:t>
          </a:r>
          <a:endParaRPr lang="ru-RU" sz="2400" baseline="0" dirty="0"/>
        </a:p>
      </dgm:t>
    </dgm:pt>
    <dgm:pt modelId="{401C6B11-D866-443A-89F5-8413B224C662}" type="parTrans" cxnId="{F315EA61-D402-4B25-B68F-7903ECEE1893}">
      <dgm:prSet/>
      <dgm:spPr/>
      <dgm:t>
        <a:bodyPr/>
        <a:lstStyle/>
        <a:p>
          <a:endParaRPr lang="ru-RU"/>
        </a:p>
      </dgm:t>
    </dgm:pt>
    <dgm:pt modelId="{071B3499-95B9-4D46-B994-FA2116BBA9C1}" type="sibTrans" cxnId="{F315EA61-D402-4B25-B68F-7903ECEE1893}">
      <dgm:prSet/>
      <dgm:spPr/>
      <dgm:t>
        <a:bodyPr/>
        <a:lstStyle/>
        <a:p>
          <a:endParaRPr lang="ru-RU"/>
        </a:p>
      </dgm:t>
    </dgm:pt>
    <dgm:pt modelId="{496789F9-BACE-4ED4-ACB4-1D0D7F32525F}">
      <dgm:prSet phldrT="[Текст]" custT="1"/>
      <dgm:spPr/>
      <dgm:t>
        <a:bodyPr/>
        <a:lstStyle/>
        <a:p>
          <a:r>
            <a:rPr lang="ru-RU" sz="2400" baseline="0" dirty="0" smtClean="0">
              <a:solidFill>
                <a:srgbClr val="FF0000"/>
              </a:solidFill>
            </a:rPr>
            <a:t>Сверху-вниз</a:t>
          </a:r>
          <a:r>
            <a:rPr lang="ru-RU" sz="2400" baseline="0" dirty="0" smtClean="0">
              <a:solidFill>
                <a:schemeClr val="bg1"/>
              </a:solidFill>
            </a:rPr>
            <a:t>:</a:t>
          </a:r>
          <a:r>
            <a:rPr lang="ru-RU" sz="2400" baseline="0" dirty="0" smtClean="0"/>
            <a:t> Руководство → Стратегия развития → Стратегия и план для каждого подразделения</a:t>
          </a:r>
          <a:endParaRPr lang="ru-RU" sz="2400" baseline="0" dirty="0"/>
        </a:p>
      </dgm:t>
    </dgm:pt>
    <dgm:pt modelId="{3D79BAED-0339-4C99-8D2C-4522C403C8B4}" type="parTrans" cxnId="{AFECDFDA-5C9A-4536-913F-91AAA6E51D30}">
      <dgm:prSet/>
      <dgm:spPr/>
      <dgm:t>
        <a:bodyPr/>
        <a:lstStyle/>
        <a:p>
          <a:endParaRPr lang="ru-RU"/>
        </a:p>
      </dgm:t>
    </dgm:pt>
    <dgm:pt modelId="{FE4FB3D2-DCC0-47D3-B1E4-1C7B9EC94383}" type="sibTrans" cxnId="{AFECDFDA-5C9A-4536-913F-91AAA6E51D30}">
      <dgm:prSet/>
      <dgm:spPr/>
      <dgm:t>
        <a:bodyPr/>
        <a:lstStyle/>
        <a:p>
          <a:endParaRPr lang="ru-RU"/>
        </a:p>
      </dgm:t>
    </dgm:pt>
    <dgm:pt modelId="{46C4ACBD-3751-4DCF-A596-0A6B7E467350}" type="pres">
      <dgm:prSet presAssocID="{6E5231AB-C242-49B0-9E99-2ACDFCD1319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F0E5E9A-A6A3-49DB-AAE1-511F39469FB6}" type="pres">
      <dgm:prSet presAssocID="{189E05F5-0726-4AFF-98EA-86F9AA3B0A1A}" presName="parentLin" presStyleCnt="0"/>
      <dgm:spPr/>
    </dgm:pt>
    <dgm:pt modelId="{93497678-A326-4CC6-B52C-37ABC0AB0178}" type="pres">
      <dgm:prSet presAssocID="{189E05F5-0726-4AFF-98EA-86F9AA3B0A1A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CFEAA31E-7649-4576-86A8-634CC8FEBF6A}" type="pres">
      <dgm:prSet presAssocID="{189E05F5-0726-4AFF-98EA-86F9AA3B0A1A}" presName="parentText" presStyleLbl="node1" presStyleIdx="0" presStyleCnt="2" custScaleX="134635" custScaleY="75946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AD69CB-D232-42AC-91C5-5A1B6F0D6005}" type="pres">
      <dgm:prSet presAssocID="{189E05F5-0726-4AFF-98EA-86F9AA3B0A1A}" presName="negativeSpace" presStyleCnt="0"/>
      <dgm:spPr/>
    </dgm:pt>
    <dgm:pt modelId="{8F1FCE24-7591-4400-8192-49C4E1D340FA}" type="pres">
      <dgm:prSet presAssocID="{189E05F5-0726-4AFF-98EA-86F9AA3B0A1A}" presName="childText" presStyleLbl="conFgAcc1" presStyleIdx="0" presStyleCnt="2">
        <dgm:presLayoutVars>
          <dgm:bulletEnabled val="1"/>
        </dgm:presLayoutVars>
      </dgm:prSet>
      <dgm:spPr/>
    </dgm:pt>
    <dgm:pt modelId="{D0AC6F1E-1008-416D-9412-9FE737B87044}" type="pres">
      <dgm:prSet presAssocID="{071B3499-95B9-4D46-B994-FA2116BBA9C1}" presName="spaceBetweenRectangles" presStyleCnt="0"/>
      <dgm:spPr/>
    </dgm:pt>
    <dgm:pt modelId="{F7B63C6F-9818-4FEE-AF23-B0C09999E760}" type="pres">
      <dgm:prSet presAssocID="{496789F9-BACE-4ED4-ACB4-1D0D7F32525F}" presName="parentLin" presStyleCnt="0"/>
      <dgm:spPr/>
    </dgm:pt>
    <dgm:pt modelId="{EEB7C4FD-B5C4-4904-8100-BFF53B8723F3}" type="pres">
      <dgm:prSet presAssocID="{496789F9-BACE-4ED4-ACB4-1D0D7F32525F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C8476758-125A-4CB7-B9BF-21A505BE8A76}" type="pres">
      <dgm:prSet presAssocID="{496789F9-BACE-4ED4-ACB4-1D0D7F32525F}" presName="parentText" presStyleLbl="node1" presStyleIdx="1" presStyleCnt="2" custScaleX="139931" custScaleY="7905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C75AF5-6A2B-4F4C-B9FD-3353A3381F57}" type="pres">
      <dgm:prSet presAssocID="{496789F9-BACE-4ED4-ACB4-1D0D7F32525F}" presName="negativeSpace" presStyleCnt="0"/>
      <dgm:spPr/>
    </dgm:pt>
    <dgm:pt modelId="{44FF6457-DBB1-41C4-B160-B0B971E0A480}" type="pres">
      <dgm:prSet presAssocID="{496789F9-BACE-4ED4-ACB4-1D0D7F32525F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8353B1B1-B7CF-4F53-81DE-01B836721059}" type="presOf" srcId="{496789F9-BACE-4ED4-ACB4-1D0D7F32525F}" destId="{C8476758-125A-4CB7-B9BF-21A505BE8A76}" srcOrd="1" destOrd="0" presId="urn:microsoft.com/office/officeart/2005/8/layout/list1"/>
    <dgm:cxn modelId="{F315EA61-D402-4B25-B68F-7903ECEE1893}" srcId="{6E5231AB-C242-49B0-9E99-2ACDFCD1319C}" destId="{189E05F5-0726-4AFF-98EA-86F9AA3B0A1A}" srcOrd="0" destOrd="0" parTransId="{401C6B11-D866-443A-89F5-8413B224C662}" sibTransId="{071B3499-95B9-4D46-B994-FA2116BBA9C1}"/>
    <dgm:cxn modelId="{8795FB9C-02C2-41A7-B2AB-F961E2BD4D3E}" type="presOf" srcId="{496789F9-BACE-4ED4-ACB4-1D0D7F32525F}" destId="{EEB7C4FD-B5C4-4904-8100-BFF53B8723F3}" srcOrd="0" destOrd="0" presId="urn:microsoft.com/office/officeart/2005/8/layout/list1"/>
    <dgm:cxn modelId="{AFECDFDA-5C9A-4536-913F-91AAA6E51D30}" srcId="{6E5231AB-C242-49B0-9E99-2ACDFCD1319C}" destId="{496789F9-BACE-4ED4-ACB4-1D0D7F32525F}" srcOrd="1" destOrd="0" parTransId="{3D79BAED-0339-4C99-8D2C-4522C403C8B4}" sibTransId="{FE4FB3D2-DCC0-47D3-B1E4-1C7B9EC94383}"/>
    <dgm:cxn modelId="{BD01CD6F-F938-44B1-84D0-C4C18EFA08EB}" type="presOf" srcId="{189E05F5-0726-4AFF-98EA-86F9AA3B0A1A}" destId="{93497678-A326-4CC6-B52C-37ABC0AB0178}" srcOrd="0" destOrd="0" presId="urn:microsoft.com/office/officeart/2005/8/layout/list1"/>
    <dgm:cxn modelId="{7E0B0D89-CE6E-4251-A91F-836BA337BB3B}" type="presOf" srcId="{6E5231AB-C242-49B0-9E99-2ACDFCD1319C}" destId="{46C4ACBD-3751-4DCF-A596-0A6B7E467350}" srcOrd="0" destOrd="0" presId="urn:microsoft.com/office/officeart/2005/8/layout/list1"/>
    <dgm:cxn modelId="{E178ECFF-C7F6-4D36-9A4D-0F2CDB57F219}" type="presOf" srcId="{189E05F5-0726-4AFF-98EA-86F9AA3B0A1A}" destId="{CFEAA31E-7649-4576-86A8-634CC8FEBF6A}" srcOrd="1" destOrd="0" presId="urn:microsoft.com/office/officeart/2005/8/layout/list1"/>
    <dgm:cxn modelId="{20796573-0FC6-467D-AB25-5E810712617E}" type="presParOf" srcId="{46C4ACBD-3751-4DCF-A596-0A6B7E467350}" destId="{AF0E5E9A-A6A3-49DB-AAE1-511F39469FB6}" srcOrd="0" destOrd="0" presId="urn:microsoft.com/office/officeart/2005/8/layout/list1"/>
    <dgm:cxn modelId="{AF77DB6D-0D51-4069-80E5-457650759AFE}" type="presParOf" srcId="{AF0E5E9A-A6A3-49DB-AAE1-511F39469FB6}" destId="{93497678-A326-4CC6-B52C-37ABC0AB0178}" srcOrd="0" destOrd="0" presId="urn:microsoft.com/office/officeart/2005/8/layout/list1"/>
    <dgm:cxn modelId="{882269CB-4298-4CFF-8D08-3F31FE5263AD}" type="presParOf" srcId="{AF0E5E9A-A6A3-49DB-AAE1-511F39469FB6}" destId="{CFEAA31E-7649-4576-86A8-634CC8FEBF6A}" srcOrd="1" destOrd="0" presId="urn:microsoft.com/office/officeart/2005/8/layout/list1"/>
    <dgm:cxn modelId="{CC19A5DB-20A9-4E88-8DC5-E4876BCDCFC7}" type="presParOf" srcId="{46C4ACBD-3751-4DCF-A596-0A6B7E467350}" destId="{16AD69CB-D232-42AC-91C5-5A1B6F0D6005}" srcOrd="1" destOrd="0" presId="urn:microsoft.com/office/officeart/2005/8/layout/list1"/>
    <dgm:cxn modelId="{0635F0A0-B8E0-4EE0-BF47-5DB94075F55A}" type="presParOf" srcId="{46C4ACBD-3751-4DCF-A596-0A6B7E467350}" destId="{8F1FCE24-7591-4400-8192-49C4E1D340FA}" srcOrd="2" destOrd="0" presId="urn:microsoft.com/office/officeart/2005/8/layout/list1"/>
    <dgm:cxn modelId="{7514A411-C667-4439-AB30-7D2CC691B111}" type="presParOf" srcId="{46C4ACBD-3751-4DCF-A596-0A6B7E467350}" destId="{D0AC6F1E-1008-416D-9412-9FE737B87044}" srcOrd="3" destOrd="0" presId="urn:microsoft.com/office/officeart/2005/8/layout/list1"/>
    <dgm:cxn modelId="{D5EF5B4B-5B92-47AE-A5ED-2472034AA20A}" type="presParOf" srcId="{46C4ACBD-3751-4DCF-A596-0A6B7E467350}" destId="{F7B63C6F-9818-4FEE-AF23-B0C09999E760}" srcOrd="4" destOrd="0" presId="urn:microsoft.com/office/officeart/2005/8/layout/list1"/>
    <dgm:cxn modelId="{4D1B16FC-909E-4C15-9CD4-1F8374550635}" type="presParOf" srcId="{F7B63C6F-9818-4FEE-AF23-B0C09999E760}" destId="{EEB7C4FD-B5C4-4904-8100-BFF53B8723F3}" srcOrd="0" destOrd="0" presId="urn:microsoft.com/office/officeart/2005/8/layout/list1"/>
    <dgm:cxn modelId="{A10B2CD4-B557-4F53-9E4F-A3FFC3498F02}" type="presParOf" srcId="{F7B63C6F-9818-4FEE-AF23-B0C09999E760}" destId="{C8476758-125A-4CB7-B9BF-21A505BE8A76}" srcOrd="1" destOrd="0" presId="urn:microsoft.com/office/officeart/2005/8/layout/list1"/>
    <dgm:cxn modelId="{FCF12F9E-265E-4FD3-962E-C3F5DBE60698}" type="presParOf" srcId="{46C4ACBD-3751-4DCF-A596-0A6B7E467350}" destId="{26C75AF5-6A2B-4F4C-B9FD-3353A3381F57}" srcOrd="5" destOrd="0" presId="urn:microsoft.com/office/officeart/2005/8/layout/list1"/>
    <dgm:cxn modelId="{CC48E2F7-4289-4DC7-94AB-709EDE5A0F2C}" type="presParOf" srcId="{46C4ACBD-3751-4DCF-A596-0A6B7E467350}" destId="{44FF6457-DBB1-41C4-B160-B0B971E0A480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831360B-153D-4E96-8518-485147CF5F6C}">
      <dsp:nvSpPr>
        <dsp:cNvPr id="0" name=""/>
        <dsp:cNvSpPr/>
      </dsp:nvSpPr>
      <dsp:spPr>
        <a:xfrm>
          <a:off x="0" y="792620"/>
          <a:ext cx="83820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EAADFC-B8C4-4118-9B53-6DFC97DA1694}">
      <dsp:nvSpPr>
        <dsp:cNvPr id="0" name=""/>
        <dsp:cNvSpPr/>
      </dsp:nvSpPr>
      <dsp:spPr>
        <a:xfrm>
          <a:off x="419100" y="228600"/>
          <a:ext cx="5757386" cy="8001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774" tIns="0" rIns="221774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FF0000"/>
              </a:solidFill>
            </a:rPr>
            <a:t>объекта</a:t>
          </a:r>
          <a:r>
            <a:rPr lang="ru-RU" sz="1600" kern="1200" dirty="0" smtClean="0"/>
            <a:t> (работники, рабочие группы, трудовой коллектив)</a:t>
          </a:r>
          <a:endParaRPr lang="ru-RU" sz="1600" kern="1200" dirty="0"/>
        </a:p>
      </dsp:txBody>
      <dsp:txXfrm>
        <a:off x="419100" y="228600"/>
        <a:ext cx="5757386" cy="800180"/>
      </dsp:txXfrm>
    </dsp:sp>
    <dsp:sp modelId="{F8653076-62A9-401D-804F-FCF9ECAAD3B2}">
      <dsp:nvSpPr>
        <dsp:cNvPr id="0" name=""/>
        <dsp:cNvSpPr/>
      </dsp:nvSpPr>
      <dsp:spPr>
        <a:xfrm>
          <a:off x="0" y="1762919"/>
          <a:ext cx="83820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AF529A-3996-4703-8C6E-09DBB7B5F76A}">
      <dsp:nvSpPr>
        <dsp:cNvPr id="0" name=""/>
        <dsp:cNvSpPr/>
      </dsp:nvSpPr>
      <dsp:spPr>
        <a:xfrm>
          <a:off x="380999" y="1306932"/>
          <a:ext cx="4971448" cy="7168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774" tIns="0" rIns="221774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FF0000"/>
              </a:solidFill>
            </a:rPr>
            <a:t>субъекта </a:t>
          </a:r>
          <a:r>
            <a:rPr lang="ru-RU" sz="1600" kern="1200" dirty="0" smtClean="0"/>
            <a:t>(функциональный </a:t>
          </a:r>
          <a:r>
            <a:rPr lang="ru-RU" sz="1600" kern="1200" dirty="0" smtClean="0"/>
            <a:t>УП, </a:t>
          </a:r>
          <a:r>
            <a:rPr lang="ru-RU" sz="1600" kern="1200" dirty="0" smtClean="0"/>
            <a:t>линейный </a:t>
          </a:r>
          <a:r>
            <a:rPr lang="ru-RU" sz="1600" kern="1200" dirty="0" smtClean="0"/>
            <a:t>УП)</a:t>
          </a:r>
          <a:endParaRPr lang="ru-RU" sz="1600" kern="1200" dirty="0"/>
        </a:p>
      </dsp:txBody>
      <dsp:txXfrm>
        <a:off x="380999" y="1306932"/>
        <a:ext cx="4971448" cy="716858"/>
      </dsp:txXfrm>
    </dsp:sp>
    <dsp:sp modelId="{28844430-2025-4A1C-9393-142C3D133F4B}">
      <dsp:nvSpPr>
        <dsp:cNvPr id="0" name=""/>
        <dsp:cNvSpPr/>
      </dsp:nvSpPr>
      <dsp:spPr>
        <a:xfrm>
          <a:off x="0" y="2488679"/>
          <a:ext cx="83820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9783E2-BF45-4DD3-8D26-ACAEA2B1976F}">
      <dsp:nvSpPr>
        <dsp:cNvPr id="0" name=""/>
        <dsp:cNvSpPr/>
      </dsp:nvSpPr>
      <dsp:spPr>
        <a:xfrm>
          <a:off x="419100" y="2252519"/>
          <a:ext cx="586740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774" tIns="0" rIns="221774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FF0000"/>
              </a:solidFill>
            </a:rPr>
            <a:t>целей системы</a:t>
          </a:r>
          <a:endParaRPr lang="ru-RU" sz="1600" kern="1200" dirty="0">
            <a:solidFill>
              <a:srgbClr val="FF0000"/>
            </a:solidFill>
          </a:endParaRPr>
        </a:p>
      </dsp:txBody>
      <dsp:txXfrm>
        <a:off x="419100" y="2252519"/>
        <a:ext cx="5867400" cy="472320"/>
      </dsp:txXfrm>
    </dsp:sp>
    <dsp:sp modelId="{4A762639-5B24-49E1-819A-BB1D4EEDF4C8}">
      <dsp:nvSpPr>
        <dsp:cNvPr id="0" name=""/>
        <dsp:cNvSpPr/>
      </dsp:nvSpPr>
      <dsp:spPr>
        <a:xfrm>
          <a:off x="0" y="3214439"/>
          <a:ext cx="83820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4537B0-00AE-4E37-90C8-F6DF442F7079}">
      <dsp:nvSpPr>
        <dsp:cNvPr id="0" name=""/>
        <dsp:cNvSpPr/>
      </dsp:nvSpPr>
      <dsp:spPr>
        <a:xfrm>
          <a:off x="419100" y="2978279"/>
          <a:ext cx="586740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774" tIns="0" rIns="221774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FF0000"/>
              </a:solidFill>
            </a:rPr>
            <a:t>функций системы</a:t>
          </a:r>
          <a:endParaRPr lang="ru-RU" sz="1600" kern="1200" dirty="0">
            <a:solidFill>
              <a:srgbClr val="FF0000"/>
            </a:solidFill>
          </a:endParaRPr>
        </a:p>
      </dsp:txBody>
      <dsp:txXfrm>
        <a:off x="419100" y="2978279"/>
        <a:ext cx="5867400" cy="472320"/>
      </dsp:txXfrm>
    </dsp:sp>
    <dsp:sp modelId="{4D19D0B5-9906-4BDE-A373-D6FBCF7F37C1}">
      <dsp:nvSpPr>
        <dsp:cNvPr id="0" name=""/>
        <dsp:cNvSpPr/>
      </dsp:nvSpPr>
      <dsp:spPr>
        <a:xfrm>
          <a:off x="0" y="3940199"/>
          <a:ext cx="83820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FA58CE-6D11-4042-A1DB-DB0A7A5BF304}">
      <dsp:nvSpPr>
        <dsp:cNvPr id="0" name=""/>
        <dsp:cNvSpPr/>
      </dsp:nvSpPr>
      <dsp:spPr>
        <a:xfrm>
          <a:off x="419100" y="3704039"/>
          <a:ext cx="586740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774" tIns="0" rIns="221774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FF0000"/>
              </a:solidFill>
            </a:rPr>
            <a:t>структуры системы</a:t>
          </a:r>
          <a:endParaRPr lang="ru-RU" sz="1600" kern="1200" dirty="0">
            <a:solidFill>
              <a:srgbClr val="FF0000"/>
            </a:solidFill>
          </a:endParaRPr>
        </a:p>
      </dsp:txBody>
      <dsp:txXfrm>
        <a:off x="419100" y="3704039"/>
        <a:ext cx="5867400" cy="47232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3DE37F7-9F66-4BA6-9CDD-EB14F899CADD}">
      <dsp:nvSpPr>
        <dsp:cNvPr id="0" name=""/>
        <dsp:cNvSpPr/>
      </dsp:nvSpPr>
      <dsp:spPr>
        <a:xfrm>
          <a:off x="0" y="944301"/>
          <a:ext cx="8229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F12BCF-8695-49F5-8A10-326CDEAA7096}">
      <dsp:nvSpPr>
        <dsp:cNvPr id="0" name=""/>
        <dsp:cNvSpPr/>
      </dsp:nvSpPr>
      <dsp:spPr>
        <a:xfrm>
          <a:off x="411480" y="678621"/>
          <a:ext cx="576072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Экономические</a:t>
          </a:r>
          <a:endParaRPr lang="ru-RU" sz="1800" kern="1200" dirty="0"/>
        </a:p>
      </dsp:txBody>
      <dsp:txXfrm>
        <a:off x="411480" y="678621"/>
        <a:ext cx="5760720" cy="531360"/>
      </dsp:txXfrm>
    </dsp:sp>
    <dsp:sp modelId="{9B1B7562-74A5-4803-A82B-46A4E594ABE6}">
      <dsp:nvSpPr>
        <dsp:cNvPr id="0" name=""/>
        <dsp:cNvSpPr/>
      </dsp:nvSpPr>
      <dsp:spPr>
        <a:xfrm>
          <a:off x="0" y="1760781"/>
          <a:ext cx="8229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C2659C-124B-4D9C-96D8-42D6F0373F7C}">
      <dsp:nvSpPr>
        <dsp:cNvPr id="0" name=""/>
        <dsp:cNvSpPr/>
      </dsp:nvSpPr>
      <dsp:spPr>
        <a:xfrm>
          <a:off x="411480" y="1495101"/>
          <a:ext cx="576072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Научно-технические</a:t>
          </a:r>
          <a:endParaRPr lang="ru-RU" sz="1800" kern="1200" dirty="0"/>
        </a:p>
      </dsp:txBody>
      <dsp:txXfrm>
        <a:off x="411480" y="1495101"/>
        <a:ext cx="5760720" cy="531360"/>
      </dsp:txXfrm>
    </dsp:sp>
    <dsp:sp modelId="{0324D0F2-F192-442E-BFC5-04649B1788F9}">
      <dsp:nvSpPr>
        <dsp:cNvPr id="0" name=""/>
        <dsp:cNvSpPr/>
      </dsp:nvSpPr>
      <dsp:spPr>
        <a:xfrm>
          <a:off x="0" y="2577261"/>
          <a:ext cx="8229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73247E-5B11-4E0D-BEF7-18E6C1444AEE}">
      <dsp:nvSpPr>
        <dsp:cNvPr id="0" name=""/>
        <dsp:cNvSpPr/>
      </dsp:nvSpPr>
      <dsp:spPr>
        <a:xfrm>
          <a:off x="411480" y="2311581"/>
          <a:ext cx="576072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Производственно-коммерческие</a:t>
          </a:r>
          <a:endParaRPr lang="ru-RU" sz="1800" kern="1200" dirty="0"/>
        </a:p>
      </dsp:txBody>
      <dsp:txXfrm>
        <a:off x="411480" y="2311581"/>
        <a:ext cx="5760720" cy="531360"/>
      </dsp:txXfrm>
    </dsp:sp>
    <dsp:sp modelId="{E5659E71-2248-4123-8B4B-78CA12C3A30E}">
      <dsp:nvSpPr>
        <dsp:cNvPr id="0" name=""/>
        <dsp:cNvSpPr/>
      </dsp:nvSpPr>
      <dsp:spPr>
        <a:xfrm>
          <a:off x="0" y="3393741"/>
          <a:ext cx="8229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C2F2AE-DF37-4072-969D-32A284B1AD46}">
      <dsp:nvSpPr>
        <dsp:cNvPr id="0" name=""/>
        <dsp:cNvSpPr/>
      </dsp:nvSpPr>
      <dsp:spPr>
        <a:xfrm>
          <a:off x="411480" y="3128061"/>
          <a:ext cx="576072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Социальные (позиции персонала и администрации) </a:t>
          </a:r>
          <a:endParaRPr lang="ru-RU" sz="1800" kern="1200" dirty="0"/>
        </a:p>
      </dsp:txBody>
      <dsp:txXfrm>
        <a:off x="411480" y="3128061"/>
        <a:ext cx="5760720" cy="53136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CD7A845-CE86-4B98-9635-15C4F834C376}">
      <dsp:nvSpPr>
        <dsp:cNvPr id="0" name=""/>
        <dsp:cNvSpPr/>
      </dsp:nvSpPr>
      <dsp:spPr>
        <a:xfrm>
          <a:off x="0" y="282360"/>
          <a:ext cx="83058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7729E4-79FB-46A5-B293-6281BD0BAF8D}">
      <dsp:nvSpPr>
        <dsp:cNvPr id="0" name=""/>
        <dsp:cNvSpPr/>
      </dsp:nvSpPr>
      <dsp:spPr>
        <a:xfrm>
          <a:off x="415290" y="75720"/>
          <a:ext cx="5814060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758" tIns="0" rIns="219758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Планирование персонала</a:t>
          </a:r>
          <a:endParaRPr lang="ru-RU" sz="1400" kern="1200" dirty="0"/>
        </a:p>
      </dsp:txBody>
      <dsp:txXfrm>
        <a:off x="415290" y="75720"/>
        <a:ext cx="5814060" cy="413280"/>
      </dsp:txXfrm>
    </dsp:sp>
    <dsp:sp modelId="{A900975B-9CCA-4DF5-9468-F64E357E08D1}">
      <dsp:nvSpPr>
        <dsp:cNvPr id="0" name=""/>
        <dsp:cNvSpPr/>
      </dsp:nvSpPr>
      <dsp:spPr>
        <a:xfrm>
          <a:off x="0" y="917400"/>
          <a:ext cx="83058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8B6AD4-7720-4703-98B6-E4E88D69B19F}">
      <dsp:nvSpPr>
        <dsp:cNvPr id="0" name=""/>
        <dsp:cNvSpPr/>
      </dsp:nvSpPr>
      <dsp:spPr>
        <a:xfrm>
          <a:off x="415290" y="710760"/>
          <a:ext cx="5814060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758" tIns="0" rIns="219758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Управление наймом и учетом персонала</a:t>
          </a:r>
          <a:endParaRPr lang="ru-RU" sz="1400" kern="1200" dirty="0"/>
        </a:p>
      </dsp:txBody>
      <dsp:txXfrm>
        <a:off x="415290" y="710760"/>
        <a:ext cx="5814060" cy="413280"/>
      </dsp:txXfrm>
    </dsp:sp>
    <dsp:sp modelId="{E1FAC959-AB9E-4922-938B-BFA671A99365}">
      <dsp:nvSpPr>
        <dsp:cNvPr id="0" name=""/>
        <dsp:cNvSpPr/>
      </dsp:nvSpPr>
      <dsp:spPr>
        <a:xfrm>
          <a:off x="0" y="1552440"/>
          <a:ext cx="83058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C8B91D-2058-43E2-B841-ED1D25BAC634}">
      <dsp:nvSpPr>
        <dsp:cNvPr id="0" name=""/>
        <dsp:cNvSpPr/>
      </dsp:nvSpPr>
      <dsp:spPr>
        <a:xfrm>
          <a:off x="415290" y="1345800"/>
          <a:ext cx="5814060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758" tIns="0" rIns="219758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Оценка, обучение и развитие</a:t>
          </a:r>
        </a:p>
      </dsp:txBody>
      <dsp:txXfrm>
        <a:off x="415290" y="1345800"/>
        <a:ext cx="5814060" cy="413280"/>
      </dsp:txXfrm>
    </dsp:sp>
    <dsp:sp modelId="{C85A4011-83EC-4257-8579-317BC3E843EB}">
      <dsp:nvSpPr>
        <dsp:cNvPr id="0" name=""/>
        <dsp:cNvSpPr/>
      </dsp:nvSpPr>
      <dsp:spPr>
        <a:xfrm>
          <a:off x="0" y="2187480"/>
          <a:ext cx="83058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2F1BD8-979C-47A6-A32F-9CAB70757305}">
      <dsp:nvSpPr>
        <dsp:cNvPr id="0" name=""/>
        <dsp:cNvSpPr/>
      </dsp:nvSpPr>
      <dsp:spPr>
        <a:xfrm>
          <a:off x="415290" y="1980840"/>
          <a:ext cx="5814060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758" tIns="0" rIns="219758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Мотивация персонала</a:t>
          </a:r>
        </a:p>
      </dsp:txBody>
      <dsp:txXfrm>
        <a:off x="415290" y="1980840"/>
        <a:ext cx="5814060" cy="413280"/>
      </dsp:txXfrm>
    </dsp:sp>
    <dsp:sp modelId="{D2FD6F57-0A4B-4640-8650-9100A54C431A}">
      <dsp:nvSpPr>
        <dsp:cNvPr id="0" name=""/>
        <dsp:cNvSpPr/>
      </dsp:nvSpPr>
      <dsp:spPr>
        <a:xfrm>
          <a:off x="0" y="2822520"/>
          <a:ext cx="83058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6882AA-7C0A-4D18-9E0C-D4E8669437B3}">
      <dsp:nvSpPr>
        <dsp:cNvPr id="0" name=""/>
        <dsp:cNvSpPr/>
      </dsp:nvSpPr>
      <dsp:spPr>
        <a:xfrm>
          <a:off x="415290" y="2615880"/>
          <a:ext cx="5814060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758" tIns="0" rIns="219758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Социальное развитие</a:t>
          </a:r>
        </a:p>
      </dsp:txBody>
      <dsp:txXfrm>
        <a:off x="415290" y="2615880"/>
        <a:ext cx="5814060" cy="413280"/>
      </dsp:txXfrm>
    </dsp:sp>
    <dsp:sp modelId="{042DBDB8-2CD3-4693-8249-B5367182D96F}">
      <dsp:nvSpPr>
        <dsp:cNvPr id="0" name=""/>
        <dsp:cNvSpPr/>
      </dsp:nvSpPr>
      <dsp:spPr>
        <a:xfrm>
          <a:off x="0" y="3457560"/>
          <a:ext cx="83058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E75714-DFD5-4A9B-A46D-F365CCDC4623}">
      <dsp:nvSpPr>
        <dsp:cNvPr id="0" name=""/>
        <dsp:cNvSpPr/>
      </dsp:nvSpPr>
      <dsp:spPr>
        <a:xfrm>
          <a:off x="415290" y="3250920"/>
          <a:ext cx="5814060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758" tIns="0" rIns="219758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Правовое обеспечение управления персоналом</a:t>
          </a:r>
        </a:p>
      </dsp:txBody>
      <dsp:txXfrm>
        <a:off x="415290" y="3250920"/>
        <a:ext cx="5814060" cy="413280"/>
      </dsp:txXfrm>
    </dsp:sp>
    <dsp:sp modelId="{0AC87104-1F2A-46AE-99CE-F40F5DFA348A}">
      <dsp:nvSpPr>
        <dsp:cNvPr id="0" name=""/>
        <dsp:cNvSpPr/>
      </dsp:nvSpPr>
      <dsp:spPr>
        <a:xfrm>
          <a:off x="0" y="4092600"/>
          <a:ext cx="83058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DC721E-538A-44EE-9216-D8163AB6012A}">
      <dsp:nvSpPr>
        <dsp:cNvPr id="0" name=""/>
        <dsp:cNvSpPr/>
      </dsp:nvSpPr>
      <dsp:spPr>
        <a:xfrm>
          <a:off x="415290" y="3885960"/>
          <a:ext cx="5814060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758" tIns="0" rIns="219758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Информационное обеспечение управления персоналом</a:t>
          </a:r>
        </a:p>
      </dsp:txBody>
      <dsp:txXfrm>
        <a:off x="415290" y="3885960"/>
        <a:ext cx="5814060" cy="413280"/>
      </dsp:txXfrm>
    </dsp:sp>
    <dsp:sp modelId="{E4C2618C-C6CE-4AF0-A155-276BFE8E56FF}">
      <dsp:nvSpPr>
        <dsp:cNvPr id="0" name=""/>
        <dsp:cNvSpPr/>
      </dsp:nvSpPr>
      <dsp:spPr>
        <a:xfrm>
          <a:off x="0" y="4727640"/>
          <a:ext cx="83058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92A127-CF3F-4FA6-A597-4CC7C67DB04C}">
      <dsp:nvSpPr>
        <dsp:cNvPr id="0" name=""/>
        <dsp:cNvSpPr/>
      </dsp:nvSpPr>
      <dsp:spPr>
        <a:xfrm>
          <a:off x="415290" y="4521000"/>
          <a:ext cx="5814060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758" tIns="0" rIns="219758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Обеспечение нормальных условий труда</a:t>
          </a:r>
        </a:p>
      </dsp:txBody>
      <dsp:txXfrm>
        <a:off x="415290" y="4521000"/>
        <a:ext cx="5814060" cy="413280"/>
      </dsp:txXfrm>
    </dsp:sp>
    <dsp:sp modelId="{FF5007AF-8D89-44C8-A3C5-90D09DDD7762}">
      <dsp:nvSpPr>
        <dsp:cNvPr id="0" name=""/>
        <dsp:cNvSpPr/>
      </dsp:nvSpPr>
      <dsp:spPr>
        <a:xfrm>
          <a:off x="0" y="5362679"/>
          <a:ext cx="83058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5589E0-83E6-4AAF-9CBA-7D85688B20C3}">
      <dsp:nvSpPr>
        <dsp:cNvPr id="0" name=""/>
        <dsp:cNvSpPr/>
      </dsp:nvSpPr>
      <dsp:spPr>
        <a:xfrm>
          <a:off x="415290" y="5156040"/>
          <a:ext cx="5814060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758" tIns="0" rIns="219758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Линейное руководство</a:t>
          </a:r>
        </a:p>
      </dsp:txBody>
      <dsp:txXfrm>
        <a:off x="415290" y="5156040"/>
        <a:ext cx="5814060" cy="41328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BE17A24-6632-4FA7-8444-3EBA4AC58245}">
      <dsp:nvSpPr>
        <dsp:cNvPr id="0" name=""/>
        <dsp:cNvSpPr/>
      </dsp:nvSpPr>
      <dsp:spPr>
        <a:xfrm>
          <a:off x="2973585" y="437038"/>
          <a:ext cx="2282428" cy="152161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Объекты стратегического управления персонала</a:t>
          </a:r>
          <a:endParaRPr lang="ru-RU" sz="2200" kern="1200" dirty="0"/>
        </a:p>
      </dsp:txBody>
      <dsp:txXfrm>
        <a:off x="2973585" y="437038"/>
        <a:ext cx="2282428" cy="1521618"/>
      </dsp:txXfrm>
    </dsp:sp>
    <dsp:sp modelId="{D7011670-49F3-40EF-BF16-66C1F015DA81}">
      <dsp:nvSpPr>
        <dsp:cNvPr id="0" name=""/>
        <dsp:cNvSpPr/>
      </dsp:nvSpPr>
      <dsp:spPr>
        <a:xfrm>
          <a:off x="1147643" y="1958657"/>
          <a:ext cx="2967156" cy="608647"/>
        </a:xfrm>
        <a:custGeom>
          <a:avLst/>
          <a:gdLst/>
          <a:ahLst/>
          <a:cxnLst/>
          <a:rect l="0" t="0" r="0" b="0"/>
          <a:pathLst>
            <a:path>
              <a:moveTo>
                <a:pt x="2967156" y="0"/>
              </a:moveTo>
              <a:lnTo>
                <a:pt x="2967156" y="304323"/>
              </a:lnTo>
              <a:lnTo>
                <a:pt x="0" y="304323"/>
              </a:lnTo>
              <a:lnTo>
                <a:pt x="0" y="608647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403570-217C-41FF-AB8E-AD4CB96910DA}">
      <dsp:nvSpPr>
        <dsp:cNvPr id="0" name=""/>
        <dsp:cNvSpPr/>
      </dsp:nvSpPr>
      <dsp:spPr>
        <a:xfrm>
          <a:off x="6429" y="2567305"/>
          <a:ext cx="2282428" cy="152161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Сотрудники организации</a:t>
          </a:r>
          <a:endParaRPr lang="ru-RU" sz="2200" kern="1200" dirty="0"/>
        </a:p>
      </dsp:txBody>
      <dsp:txXfrm>
        <a:off x="6429" y="2567305"/>
        <a:ext cx="2282428" cy="1521618"/>
      </dsp:txXfrm>
    </dsp:sp>
    <dsp:sp modelId="{B32139FD-06D7-4B0B-8C0D-2B3D301859CC}">
      <dsp:nvSpPr>
        <dsp:cNvPr id="0" name=""/>
        <dsp:cNvSpPr/>
      </dsp:nvSpPr>
      <dsp:spPr>
        <a:xfrm>
          <a:off x="4069080" y="1958657"/>
          <a:ext cx="91440" cy="6086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08647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EDC6DD-BFBE-4685-9E98-DED128970BDC}">
      <dsp:nvSpPr>
        <dsp:cNvPr id="0" name=""/>
        <dsp:cNvSpPr/>
      </dsp:nvSpPr>
      <dsp:spPr>
        <a:xfrm>
          <a:off x="2973585" y="2567305"/>
          <a:ext cx="2282428" cy="152161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Структура персонала</a:t>
          </a:r>
          <a:endParaRPr lang="ru-RU" sz="2200" kern="1200" dirty="0"/>
        </a:p>
      </dsp:txBody>
      <dsp:txXfrm>
        <a:off x="2973585" y="2567305"/>
        <a:ext cx="2282428" cy="1521618"/>
      </dsp:txXfrm>
    </dsp:sp>
    <dsp:sp modelId="{13034C39-EA8A-4B47-B3B1-D785E870B865}">
      <dsp:nvSpPr>
        <dsp:cNvPr id="0" name=""/>
        <dsp:cNvSpPr/>
      </dsp:nvSpPr>
      <dsp:spPr>
        <a:xfrm>
          <a:off x="4114800" y="1958657"/>
          <a:ext cx="2973585" cy="5225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261"/>
              </a:lnTo>
              <a:lnTo>
                <a:pt x="2973585" y="261261"/>
              </a:lnTo>
              <a:lnTo>
                <a:pt x="2973585" y="52252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F3CCAF-F17F-4620-A143-3FE1598CC747}">
      <dsp:nvSpPr>
        <dsp:cNvPr id="0" name=""/>
        <dsp:cNvSpPr/>
      </dsp:nvSpPr>
      <dsp:spPr>
        <a:xfrm>
          <a:off x="5947171" y="2481181"/>
          <a:ext cx="2282428" cy="152161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Условия труда</a:t>
          </a:r>
          <a:endParaRPr lang="ru-RU" sz="2200" kern="1200" dirty="0"/>
        </a:p>
      </dsp:txBody>
      <dsp:txXfrm>
        <a:off x="5947171" y="2481181"/>
        <a:ext cx="2282428" cy="1521618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CC7C903-910E-45A8-88B5-3B35E46453F9}">
      <dsp:nvSpPr>
        <dsp:cNvPr id="0" name=""/>
        <dsp:cNvSpPr/>
      </dsp:nvSpPr>
      <dsp:spPr>
        <a:xfrm>
          <a:off x="0" y="745581"/>
          <a:ext cx="8229600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D448AB-EDCD-4EE2-841C-9A44B7C09F4A}">
      <dsp:nvSpPr>
        <dsp:cNvPr id="0" name=""/>
        <dsp:cNvSpPr/>
      </dsp:nvSpPr>
      <dsp:spPr>
        <a:xfrm>
          <a:off x="411480" y="302781"/>
          <a:ext cx="5760720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анализ</a:t>
          </a:r>
          <a:endParaRPr lang="ru-RU" sz="3000" kern="1200" dirty="0"/>
        </a:p>
      </dsp:txBody>
      <dsp:txXfrm>
        <a:off x="411480" y="302781"/>
        <a:ext cx="5760720" cy="885600"/>
      </dsp:txXfrm>
    </dsp:sp>
    <dsp:sp modelId="{7B00F00A-4A93-4046-92A5-DEED42A4BCA5}">
      <dsp:nvSpPr>
        <dsp:cNvPr id="0" name=""/>
        <dsp:cNvSpPr/>
      </dsp:nvSpPr>
      <dsp:spPr>
        <a:xfrm>
          <a:off x="0" y="2106381"/>
          <a:ext cx="8229600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EC7ED3-E372-449E-9A86-EFBC74D3099C}">
      <dsp:nvSpPr>
        <dsp:cNvPr id="0" name=""/>
        <dsp:cNvSpPr/>
      </dsp:nvSpPr>
      <dsp:spPr>
        <a:xfrm>
          <a:off x="411480" y="1663581"/>
          <a:ext cx="5760720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планирование (выбор)</a:t>
          </a:r>
          <a:endParaRPr lang="ru-RU" sz="3000" kern="1200" dirty="0"/>
        </a:p>
      </dsp:txBody>
      <dsp:txXfrm>
        <a:off x="411480" y="1663581"/>
        <a:ext cx="5760720" cy="885600"/>
      </dsp:txXfrm>
    </dsp:sp>
    <dsp:sp modelId="{7FA20B24-79A9-4A6D-9AB1-0FFCDAA3388E}">
      <dsp:nvSpPr>
        <dsp:cNvPr id="0" name=""/>
        <dsp:cNvSpPr/>
      </dsp:nvSpPr>
      <dsp:spPr>
        <a:xfrm>
          <a:off x="0" y="3467181"/>
          <a:ext cx="8229600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2EA85C-193E-498E-9D5A-EF36A8619748}">
      <dsp:nvSpPr>
        <dsp:cNvPr id="0" name=""/>
        <dsp:cNvSpPr/>
      </dsp:nvSpPr>
      <dsp:spPr>
        <a:xfrm>
          <a:off x="411480" y="3024381"/>
          <a:ext cx="5760720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реализация принятого решения</a:t>
          </a:r>
          <a:endParaRPr lang="ru-RU" sz="3000" kern="1200" dirty="0"/>
        </a:p>
      </dsp:txBody>
      <dsp:txXfrm>
        <a:off x="411480" y="3024381"/>
        <a:ext cx="5760720" cy="88560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02B98EB-6752-410B-9C85-FAC9F7CA6F44}">
      <dsp:nvSpPr>
        <dsp:cNvPr id="0" name=""/>
        <dsp:cNvSpPr/>
      </dsp:nvSpPr>
      <dsp:spPr>
        <a:xfrm>
          <a:off x="0" y="536061"/>
          <a:ext cx="8229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E65F3E-B3EB-4388-8D09-F2BF824BC869}">
      <dsp:nvSpPr>
        <dsp:cNvPr id="0" name=""/>
        <dsp:cNvSpPr/>
      </dsp:nvSpPr>
      <dsp:spPr>
        <a:xfrm>
          <a:off x="411480" y="270381"/>
          <a:ext cx="576072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миссия организации</a:t>
          </a:r>
          <a:endParaRPr lang="ru-RU" sz="1800" kern="1200" dirty="0"/>
        </a:p>
      </dsp:txBody>
      <dsp:txXfrm>
        <a:off x="411480" y="270381"/>
        <a:ext cx="5760720" cy="531360"/>
      </dsp:txXfrm>
    </dsp:sp>
    <dsp:sp modelId="{395D5950-011F-42E0-ADA8-D07ECCB845A5}">
      <dsp:nvSpPr>
        <dsp:cNvPr id="0" name=""/>
        <dsp:cNvSpPr/>
      </dsp:nvSpPr>
      <dsp:spPr>
        <a:xfrm>
          <a:off x="0" y="1352541"/>
          <a:ext cx="8229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C0BE4C-F6DA-4871-A08D-611B66F0E5A9}">
      <dsp:nvSpPr>
        <dsp:cNvPr id="0" name=""/>
        <dsp:cNvSpPr/>
      </dsp:nvSpPr>
      <dsp:spPr>
        <a:xfrm>
          <a:off x="411480" y="1086861"/>
          <a:ext cx="576072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анализ внешней и внутренней среды</a:t>
          </a:r>
          <a:endParaRPr lang="ru-RU" sz="1800" kern="1200" dirty="0"/>
        </a:p>
      </dsp:txBody>
      <dsp:txXfrm>
        <a:off x="411480" y="1086861"/>
        <a:ext cx="5760720" cy="531360"/>
      </dsp:txXfrm>
    </dsp:sp>
    <dsp:sp modelId="{DEFBCF19-D9F0-4C38-9B56-133FAF974372}">
      <dsp:nvSpPr>
        <dsp:cNvPr id="0" name=""/>
        <dsp:cNvSpPr/>
      </dsp:nvSpPr>
      <dsp:spPr>
        <a:xfrm>
          <a:off x="0" y="2169021"/>
          <a:ext cx="8229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33719B-65CA-40A7-ABB9-227DB84B30DF}">
      <dsp:nvSpPr>
        <dsp:cNvPr id="0" name=""/>
        <dsp:cNvSpPr/>
      </dsp:nvSpPr>
      <dsp:spPr>
        <a:xfrm>
          <a:off x="411480" y="1903341"/>
          <a:ext cx="576072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формирование и выбор стратегии</a:t>
          </a:r>
          <a:endParaRPr lang="ru-RU" sz="1800" kern="1200" dirty="0"/>
        </a:p>
      </dsp:txBody>
      <dsp:txXfrm>
        <a:off x="411480" y="1903341"/>
        <a:ext cx="5760720" cy="531360"/>
      </dsp:txXfrm>
    </dsp:sp>
    <dsp:sp modelId="{03CFC140-23B4-421C-90CA-9C89AF91FCEA}">
      <dsp:nvSpPr>
        <dsp:cNvPr id="0" name=""/>
        <dsp:cNvSpPr/>
      </dsp:nvSpPr>
      <dsp:spPr>
        <a:xfrm>
          <a:off x="0" y="2985501"/>
          <a:ext cx="8229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44C9C6-DADB-4287-9AFE-10D9127B89BE}">
      <dsp:nvSpPr>
        <dsp:cNvPr id="0" name=""/>
        <dsp:cNvSpPr/>
      </dsp:nvSpPr>
      <dsp:spPr>
        <a:xfrm>
          <a:off x="411480" y="2719821"/>
          <a:ext cx="576072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реализация стратегии</a:t>
          </a:r>
          <a:endParaRPr lang="ru-RU" sz="1800" kern="1200" dirty="0"/>
        </a:p>
      </dsp:txBody>
      <dsp:txXfrm>
        <a:off x="411480" y="2719821"/>
        <a:ext cx="5760720" cy="531360"/>
      </dsp:txXfrm>
    </dsp:sp>
    <dsp:sp modelId="{F001383A-42AA-4679-B9D9-3A0C1D7E848A}">
      <dsp:nvSpPr>
        <dsp:cNvPr id="0" name=""/>
        <dsp:cNvSpPr/>
      </dsp:nvSpPr>
      <dsp:spPr>
        <a:xfrm>
          <a:off x="0" y="3801981"/>
          <a:ext cx="8229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71A3F3-E18A-492A-B10E-54A2D650987E}">
      <dsp:nvSpPr>
        <dsp:cNvPr id="0" name=""/>
        <dsp:cNvSpPr/>
      </dsp:nvSpPr>
      <dsp:spPr>
        <a:xfrm>
          <a:off x="411480" y="3536301"/>
          <a:ext cx="576072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оценка и контроль за ходом реализуемой стратегии</a:t>
          </a:r>
          <a:endParaRPr lang="ru-RU" sz="1800" kern="1200" dirty="0"/>
        </a:p>
      </dsp:txBody>
      <dsp:txXfrm>
        <a:off x="411480" y="3536301"/>
        <a:ext cx="5760720" cy="53136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F1FCE24-7591-4400-8192-49C4E1D340FA}">
      <dsp:nvSpPr>
        <dsp:cNvPr id="0" name=""/>
        <dsp:cNvSpPr/>
      </dsp:nvSpPr>
      <dsp:spPr>
        <a:xfrm>
          <a:off x="0" y="1970642"/>
          <a:ext cx="8229600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EAA31E-7649-4576-86A8-634CC8FEBF6A}">
      <dsp:nvSpPr>
        <dsp:cNvPr id="0" name=""/>
        <dsp:cNvSpPr/>
      </dsp:nvSpPr>
      <dsp:spPr>
        <a:xfrm>
          <a:off x="411078" y="85725"/>
          <a:ext cx="7748371" cy="20177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baseline="0" dirty="0" smtClean="0">
              <a:solidFill>
                <a:srgbClr val="FF0000"/>
              </a:solidFill>
            </a:rPr>
            <a:t>Снизу-вверх</a:t>
          </a:r>
          <a:r>
            <a:rPr lang="ru-RU" sz="2400" kern="1200" baseline="0" dirty="0" smtClean="0"/>
            <a:t>: Подразделения → Собственная стратегия и план мероприятий → Интеграция в единый план организации</a:t>
          </a:r>
          <a:endParaRPr lang="ru-RU" sz="2400" kern="1200" baseline="0" dirty="0"/>
        </a:p>
      </dsp:txBody>
      <dsp:txXfrm>
        <a:off x="411078" y="85725"/>
        <a:ext cx="7748371" cy="2017757"/>
      </dsp:txXfrm>
    </dsp:sp>
    <dsp:sp modelId="{44FF6457-DBB1-41C4-B160-B0B971E0A480}">
      <dsp:nvSpPr>
        <dsp:cNvPr id="0" name=""/>
        <dsp:cNvSpPr/>
      </dsp:nvSpPr>
      <dsp:spPr>
        <a:xfrm>
          <a:off x="0" y="4213437"/>
          <a:ext cx="8229600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476758-125A-4CB7-B9BF-21A505BE8A76}">
      <dsp:nvSpPr>
        <dsp:cNvPr id="0" name=""/>
        <dsp:cNvSpPr/>
      </dsp:nvSpPr>
      <dsp:spPr>
        <a:xfrm>
          <a:off x="399424" y="2246042"/>
          <a:ext cx="7824870" cy="21002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baseline="0" dirty="0" smtClean="0">
              <a:solidFill>
                <a:srgbClr val="FF0000"/>
              </a:solidFill>
            </a:rPr>
            <a:t>Сверху-вниз</a:t>
          </a:r>
          <a:r>
            <a:rPr lang="ru-RU" sz="2400" kern="1200" baseline="0" dirty="0" smtClean="0">
              <a:solidFill>
                <a:schemeClr val="bg1"/>
              </a:solidFill>
            </a:rPr>
            <a:t>:</a:t>
          </a:r>
          <a:r>
            <a:rPr lang="ru-RU" sz="2400" kern="1200" baseline="0" dirty="0" smtClean="0"/>
            <a:t> Руководство → Стратегия развития → Стратегия и план для каждого подразделения</a:t>
          </a:r>
          <a:endParaRPr lang="ru-RU" sz="2400" kern="1200" baseline="0" dirty="0"/>
        </a:p>
      </dsp:txBody>
      <dsp:txXfrm>
        <a:off x="399424" y="2246042"/>
        <a:ext cx="7824870" cy="21002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63A926-09A9-4ADF-8C74-2F2D5C531818}" type="datetimeFigureOut">
              <a:rPr lang="ru-RU" smtClean="0"/>
              <a:t>14.10.2014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1F4B1A-24C6-4D4B-87BF-E5F493D154D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A46B6-D5EA-49C5-9616-5E7681EE1D9E}" type="datetime1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8D75-A820-490F-9ED5-79A9E3492DDD}" type="datetime1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30A74-A176-423C-9327-B0AF6120A015}" type="datetime1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07712-2775-4D88-B23E-88196E3E188E}" type="datetime1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1230-434C-41FF-B748-31237A60251D}" type="datetime1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6C74E-850D-4CFE-89DC-1E3E09F11181}" type="datetime1">
              <a:rPr lang="en-US" smtClean="0"/>
              <a:t>10/14/2014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EC3DC-144C-4DD3-875C-76E925B6F752}" type="datetime1">
              <a:rPr lang="en-US" smtClean="0"/>
              <a:t>10/14/2014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782FD-5171-470E-9167-F9C093163208}" type="datetime1">
              <a:rPr lang="en-US" smtClean="0"/>
              <a:t>10/14/2014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4594-D183-4BCE-AB33-AE2596810046}" type="datetime1">
              <a:rPr lang="en-US" smtClean="0"/>
              <a:t>10/14/2014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A404-25BC-48F1-87C0-388A6553B936}" type="datetime1">
              <a:rPr lang="en-US" smtClean="0"/>
              <a:t>10/14/2014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9C4F6-EE24-4AC1-A265-3C77979DC143}" type="datetime1">
              <a:rPr lang="en-US" smtClean="0"/>
              <a:t>10/14/2014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8034F-8A41-4DC0-AB5D-1649AE2CA5C7}" type="datetime1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Взаимосвязь стратегии организации и кадровой политики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3657600"/>
            <a:ext cx="7772400" cy="2438400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План</a:t>
            </a:r>
            <a:endParaRPr lang="ru-RU" dirty="0" smtClean="0"/>
          </a:p>
          <a:p>
            <a:pPr marL="514350" lvl="0" indent="-514350" algn="l">
              <a:buFont typeface="+mj-lt"/>
              <a:buAutoNum type="arabicPeriod"/>
            </a:pPr>
            <a:r>
              <a:rPr lang="ru-RU" dirty="0" smtClean="0"/>
              <a:t>Понятие и функции системы управления персоналом организации. 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ru-RU" dirty="0" smtClean="0"/>
              <a:t>Специфика кадровых стратегий с учетом общей стратегии организации.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ru-RU" dirty="0" smtClean="0"/>
              <a:t>Стратегия организации и стратегии управления персоналом.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Цели стратегического управления персоналом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Обеспечение потребности организации в персонале на перспективу.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Регулирование уровня оплаты труда, достаточного для подбора, удержания и мотивации персонала на всех организационных уровнях.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Высокий приоритет развития лидерства на ключевых должностях.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Обеспечение эффективных программ обучения и развития для повышения квалификации всего персонала и формирование высокой внутренней динамики персонала.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Развитие эффективных систем коммуникации между управленческим звеном и другими сотрудниками, между департаментами и отделами.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Создание механизмов борьбы с последствиями психологического восприятия перемен.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Принципы стратегического управления персоналом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долгосрочность оцениваемых перспектив;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направленность управленческих воздействий на изменение потенциала персонала;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создание возможностей эффективной реализации потенциала;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альтернативность выбора в зависимости от состояния внешней и внутренней среды;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осуществление постоянного контроля за состоянием и динамикой внешней среды и своевременное внесение изменений в управленческие решения.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3. Стратегия организации и стратегии управления персоналом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1919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Каждому варианту стратегии </a:t>
            </a:r>
            <a:r>
              <a:rPr lang="ru-RU" dirty="0" smtClean="0"/>
              <a:t>организации (</a:t>
            </a:r>
            <a:r>
              <a:rPr lang="ru-RU" dirty="0" err="1" smtClean="0"/>
              <a:t>бизнес-стратегии</a:t>
            </a:r>
            <a:r>
              <a:rPr lang="ru-RU" dirty="0" smtClean="0"/>
              <a:t>) </a:t>
            </a:r>
            <a:r>
              <a:rPr lang="ru-RU" dirty="0" smtClean="0"/>
              <a:t>соответствует свой вариант стратегии управления персоналом.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Взаимосвязь стратегии организации и стратегии управления персоналом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24000"/>
          <a:ext cx="861060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2438400"/>
                <a:gridCol w="3505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Тип стратегии организации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Стратегия управления персоналом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Составляющие стратегии управления персоналом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Предприниматель-ская</a:t>
                      </a:r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стратегия</a:t>
                      </a:r>
                      <a:endParaRPr lang="ru-RU" sz="18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Принимают проекты с высокой степенью финансового риска, минимальным количеством действий. Ресурсное удовлетворение всех требований заказчика.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центре внимания — быстрое осуществление ближайших мер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Поиск и привлечение работников-новаторов, инициативных, контактных, с долговременной ориентацией, готовых рисковать, не боящихся ответственности. Важно, чтобы ведущие сотрудники не менялись.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Отбор и расстановка персонала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поиск людей, способных идти на риск и доводить дело до конца.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Вознаграждения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на конкурентной основе, беспристрастные, по возможности удовлетворяющие вкусам работника.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Оценка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основывается на результатах, не слишком жесткая.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Развитие личности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неформальное, ориентированное на наставника.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Планирование перемещений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в центре — интерес служащих.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Взаимосвязь стратегии организации и стратегии управления персоналом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28600" y="1752600"/>
          <a:ext cx="861060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438400"/>
                <a:gridCol w="3429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Тип стратегии организации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Стратегия управления персоналом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Составляющие стратегии управления персоналом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Стратегия динамического роста</a:t>
                      </a:r>
                      <a:endParaRPr lang="ru-RU" sz="18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Степень риска меньшая. Постоянное сопоставление текущих целей и создание фундамента для будущего.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Политика организации и процедуры фиксируются письменно.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Сотрудники должны быть организационно закреплены, обладать гибкостью в изменяющихся условиях, быть проблемно- ориентированными и работать в тесном сотрудничестве с другими.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Отбор и расстановка персонала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поиск гибких и верных людей, способных рисковать.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Вознаграждения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справедливые.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Оценка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критериальная.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Развитие личности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акцент на качественном росте уровня и области деятельности.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Планирование перемещений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учитываются реальные сегодняшние возможности и разнообразные формы служебного продвижения.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Взаимосвязь стратегии организации и стратегии управления персоналом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24000"/>
          <a:ext cx="861060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2438400"/>
                <a:gridCol w="3505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Тип стратегии организации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Стратегия управления персоналом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Составляющие стратегии управления персоналом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Стратегия прибыльности</a:t>
                      </a:r>
                      <a:endParaRPr lang="ru-RU" sz="18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центре внимания — сохранение существующего уровня прибыли.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Усилия, требующие финансовых затрат, скромные, возможно даже прекращение найма.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Управленческая система хорошо развита, действует обширная система различного рода процедурных правил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Ориентируется на критерии количества и эффективности в области персонала, сроки — кратковременные, результаты — при относительно низком уровне риска и минимальном уровне организационной закрепленности сотрудников.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Отбор и расстановка персонала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чрезвычайно жесткие.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Вознаграждения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основываются на заслугах, старшинстве и внутриорганизационных представлениях о справедливости.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Оценка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узкая, ориентированная на результат, тщательно продуманная.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Развитие личности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акцент на компетентность в области поставленных задач, эксперты — в узкой области сокращения персонала.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Взаимосвязь стратегии организации и стратегии управления персоналом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24000"/>
          <a:ext cx="8610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2438400"/>
                <a:gridCol w="3505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Тип стратегии организации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Стратегия управления персоналом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Составляющие стратегии управления персоналом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Ликвидационная стратегия</a:t>
                      </a:r>
                      <a:endParaRPr lang="ru-RU" sz="18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Продажа активов, устранение возможностей убытков, в будущем — сокращение персонала. Почти или вовсе не уделяется внимание попытке спасти предприятие, поскольку ожидается дальнейшее падение прибыли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Ориентирована на потребность в работниках на короткое время, узкой ориентации, без большой приверженности организации.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Набор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маловероятен из-за сокращения персонала.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Оплата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основана на заслугах, медленно растущая, без дополнительных стимулов. </a:t>
                      </a:r>
                      <a:r>
                        <a:rPr lang="ru-RU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Оценка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строгая, формальная, основано на управленческих критериях.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Развитие личности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ограничено, основаны на служебной необходимости.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Продвижения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те, кто имеет требуемые навыки, имеют и возможность продвижения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Взаимосвязь стратегии организации и стратегии управления персоналом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2057400"/>
          <a:ext cx="86106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0"/>
                <a:gridCol w="2209800"/>
                <a:gridCol w="2971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Тип стратегии организации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Стратегия управления персоналом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Составляющие стратегии управления персоналом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Стратегия круговорота (циклическая)</a:t>
                      </a:r>
                      <a:endParaRPr lang="ru-RU" sz="18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Основное — спасти организацию. Меры по сокращению затрат и персонала осуществляются с целью выжить в ближайшее время и обрести стабильность на длительную перспективу. Довольно угнетенное моральное состояние персонала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Работники должны быть гибкими в условиях изменений, ориентироваться на большие цели и дальние перспективы.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Требуются разносторонне развитые работники.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Оплата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система стимулов и проверка заслуг.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Оценка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по результату.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Обучение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большие возможности, но тщательный отбор претендентов.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Продвижение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разнообразные формы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«Связывание» кадровых и конкурентных стратегий по М.Портеру</a:t>
            </a:r>
            <a:endParaRPr lang="ru-RU" sz="36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828800"/>
            <a:ext cx="8229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4000" dirty="0" smtClean="0"/>
              <a:t>1. Понятие и функции системы управления персоналом организации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Система управления персоналом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— это совокупность приемов, методов, технологий организации работы с персоналом.</a:t>
            </a:r>
          </a:p>
          <a:p>
            <a:pPr algn="ctr"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Организационная структура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системы управления персоналом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— это совокупность взаимосвязанных подразделений этой системы и должностных лиц.</a:t>
            </a:r>
          </a:p>
        </p:txBody>
      </p:sp>
      <p:sp>
        <p:nvSpPr>
          <p:cNvPr id="4" name="Стрелка вниз 3"/>
          <p:cNvSpPr/>
          <p:nvPr/>
        </p:nvSpPr>
        <p:spPr>
          <a:xfrm>
            <a:off x="6934200" y="2819400"/>
            <a:ext cx="1371600" cy="1143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28600" y="3200400"/>
            <a:ext cx="662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Модель построения системы управления персоналом зависит от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«Связывание» кадровых и конкурентных стратегий по М.Портеру</a:t>
            </a:r>
            <a:endParaRPr lang="ru-RU" sz="36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905000"/>
            <a:ext cx="864669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667000"/>
            <a:ext cx="8686800" cy="2017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4724400"/>
            <a:ext cx="866042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«Связывание» кадровых и конкурентных стратегий по М.Портеру</a:t>
            </a:r>
            <a:endParaRPr lang="ru-RU" sz="36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799" y="1828800"/>
            <a:ext cx="864669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667000"/>
            <a:ext cx="8631115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Этапы стратегического управления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Этапы формирование стратегии управления персоналом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Способы формирования стратегии управления персоналом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Составляющие стратегии управления персоналом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dirty="0" smtClean="0"/>
              <a:t>условия и охрана труда, техника безопасности персонала;</a:t>
            </a:r>
          </a:p>
          <a:p>
            <a:pPr lvl="0"/>
            <a:r>
              <a:rPr lang="ru-RU" dirty="0" smtClean="0"/>
              <a:t>формы и методы регулирования трудовых отношений;</a:t>
            </a:r>
          </a:p>
          <a:p>
            <a:pPr lvl="0"/>
            <a:r>
              <a:rPr lang="ru-RU" dirty="0" smtClean="0"/>
              <a:t>методы разрешения производственных и социальных конфликтов;</a:t>
            </a:r>
          </a:p>
          <a:p>
            <a:pPr lvl="0"/>
            <a:r>
              <a:rPr lang="ru-RU" dirty="0" smtClean="0"/>
              <a:t>установление норм и принципов этических взаимоотношений в коллективе, разработка корпоративного кодекса (кодекса деловой этики);</a:t>
            </a:r>
          </a:p>
          <a:p>
            <a:pPr lvl="0"/>
            <a:r>
              <a:rPr lang="ru-RU" dirty="0" smtClean="0"/>
              <a:t>политика занятости в организации, включая анализ рынка труда, систему найма и использования персонала, установление режима работы и отдыха;</a:t>
            </a:r>
          </a:p>
          <a:p>
            <a:pPr lvl="0"/>
            <a:r>
              <a:rPr lang="ru-RU" dirty="0" smtClean="0"/>
              <a:t>профориентация и адаптация персонала;</a:t>
            </a:r>
          </a:p>
          <a:p>
            <a:pPr lvl="0"/>
            <a:r>
              <a:rPr lang="ru-RU" dirty="0" smtClean="0"/>
              <a:t>меры по наращиванию кадрового потенциала и лучшему его использованию;</a:t>
            </a:r>
          </a:p>
          <a:p>
            <a:pPr lvl="0"/>
            <a:r>
              <a:rPr lang="ru-RU" dirty="0" smtClean="0"/>
              <a:t>совершенствование методов прогнозирования и планирования потребности в персонале на основе изучения новых требований к работникам и рабочим местам;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19800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dirty="0" smtClean="0"/>
              <a:t>разработка новых профессионально-квалификационных требований к персоналу на основе систематического анализа и проектирования работ, выполняемых на различных должностях и рабочих местах;</a:t>
            </a:r>
          </a:p>
          <a:p>
            <a:pPr lvl="0"/>
            <a:r>
              <a:rPr lang="ru-RU" dirty="0" smtClean="0"/>
              <a:t>новые методы и формы отбора, деловой оценки и аттестации персонала;</a:t>
            </a:r>
          </a:p>
          <a:p>
            <a:pPr lvl="0"/>
            <a:r>
              <a:rPr lang="ru-RU" dirty="0" smtClean="0"/>
              <a:t>разработка концепции развития персонала, включающей новые формы и методы обучения, планирования деловой карьеры и профессионально-служебного продвижения, формирования кадрового резерва с целью опережающего проведения этих мероприятий по отношению к срокам появления потребности в них;</a:t>
            </a:r>
          </a:p>
          <a:p>
            <a:pPr lvl="0"/>
            <a:r>
              <a:rPr lang="ru-RU" dirty="0" smtClean="0"/>
              <a:t>совершенствование механизма управления трудовой мотивацией персонала;</a:t>
            </a:r>
          </a:p>
          <a:p>
            <a:pPr lvl="0"/>
            <a:r>
              <a:rPr lang="ru-RU" dirty="0" smtClean="0"/>
              <a:t>разработка новых систем и форм оплаты труда, материального и нематериального стимулирования работников;</a:t>
            </a:r>
          </a:p>
          <a:p>
            <a:pPr lvl="0"/>
            <a:r>
              <a:rPr lang="ru-RU" dirty="0" smtClean="0"/>
              <a:t>меры по улучшению решения правовых вопросов трудовых отношений и хозяйственной деятельности;</a:t>
            </a:r>
          </a:p>
          <a:p>
            <a:pPr lvl="0"/>
            <a:r>
              <a:rPr lang="ru-RU" dirty="0" smtClean="0"/>
              <a:t>разработка новых и использование существующих мер социального развития организации;</a:t>
            </a:r>
          </a:p>
          <a:p>
            <a:pPr lvl="0"/>
            <a:r>
              <a:rPr lang="ru-RU" dirty="0" smtClean="0"/>
              <a:t>совершенствование информационного обеспечения всей кадровой работы в рамках выбранной стратегии;</a:t>
            </a:r>
          </a:p>
          <a:p>
            <a:pPr lvl="0"/>
            <a:r>
              <a:rPr lang="ru-RU" dirty="0" smtClean="0"/>
              <a:t>мероприятия по совершенствованию всей системы управления персоналом или ее отдельных подсистем и элементов.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2800" dirty="0" smtClean="0"/>
              <a:t>Развитие системы управления персоналом и ее роль в организационной системе определяются особенностями </a:t>
            </a:r>
            <a:r>
              <a:rPr lang="ru-RU" sz="2800" dirty="0" smtClean="0"/>
              <a:t>характеристик</a:t>
            </a:r>
            <a:r>
              <a:rPr lang="ru-RU" sz="2800" dirty="0" smtClean="0"/>
              <a:t>: 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33400" y="1676400"/>
          <a:ext cx="83820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5867400"/>
            <a:ext cx="8229600" cy="71596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Цели системы управления персоналом организации</a:t>
            </a:r>
            <a:endParaRPr lang="ru-RU" sz="2800" dirty="0"/>
          </a:p>
        </p:txBody>
      </p:sp>
      <p:pic>
        <p:nvPicPr>
          <p:cNvPr id="4" name="Содержимое 3" descr="http://www.grandars.ru/images/1/review/id/1352/3ed852d921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04800"/>
            <a:ext cx="76962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Категории целей организации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457200"/>
            <a:ext cx="8229600" cy="1143000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Цели системы управления персоналом организации с точки зрения персонала</a:t>
            </a:r>
            <a:endParaRPr lang="ru-RU" dirty="0"/>
          </a:p>
        </p:txBody>
      </p:sp>
      <p:pic>
        <p:nvPicPr>
          <p:cNvPr id="4" name="Рисунок 3" descr="http://www.grandars.ru/images/1/review/id/1352/789db7dd3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600200"/>
            <a:ext cx="8382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Цели системы управления персоналом организации с точки зрения администрации</a:t>
            </a:r>
            <a:endParaRPr lang="ru-RU" dirty="0"/>
          </a:p>
        </p:txBody>
      </p:sp>
      <p:pic>
        <p:nvPicPr>
          <p:cNvPr id="4" name="Рисунок 3" descr="http://www.grandars.ru/images/1/review/id/1352/7caf94f29e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00200"/>
            <a:ext cx="8382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Функции системы управления персоналом организации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81000" y="1066800"/>
          <a:ext cx="83058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2. Специфика кадровых стратегий с учетом общей стратегии организации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Стратегическое управление персоналом организации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— это управление формированием конкурентоспособного трудового потенциала организации с учетом происходящих и предстоящих изменений в ее внешней и внутренней среде, позволяющее организации выживать, развиваться и достигать своих целей в долгосрочной перспективе.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1353</Words>
  <Application>Microsoft Office PowerPoint</Application>
  <PresentationFormat>Экран (4:3)</PresentationFormat>
  <Paragraphs>177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Office Theme</vt:lpstr>
      <vt:lpstr>Взаимосвязь стратегии организации и кадровой политики</vt:lpstr>
      <vt:lpstr>1. Понятие и функции системы управления персоналом организации</vt:lpstr>
      <vt:lpstr>Развитие системы управления персоналом и ее роль в организационной системе определяются особенностями характеристик: </vt:lpstr>
      <vt:lpstr>Цели системы управления персоналом организации</vt:lpstr>
      <vt:lpstr>Категории целей организации</vt:lpstr>
      <vt:lpstr>Слайд 6</vt:lpstr>
      <vt:lpstr>Слайд 7</vt:lpstr>
      <vt:lpstr>Функции системы управления персоналом организации</vt:lpstr>
      <vt:lpstr>2. Специфика кадровых стратегий с учетом общей стратегии организации</vt:lpstr>
      <vt:lpstr>Цели стратегического управления персоналом</vt:lpstr>
      <vt:lpstr>Принципы стратегического управления персоналом</vt:lpstr>
      <vt:lpstr>Слайд 12</vt:lpstr>
      <vt:lpstr>3. Стратегия организации и стратегии управления персоналом</vt:lpstr>
      <vt:lpstr>Взаимосвязь стратегии организации и стратегии управления персоналом</vt:lpstr>
      <vt:lpstr>Взаимосвязь стратегии организации и стратегии управления персоналом</vt:lpstr>
      <vt:lpstr>Взаимосвязь стратегии организации и стратегии управления персоналом</vt:lpstr>
      <vt:lpstr>Взаимосвязь стратегии организации и стратегии управления персоналом</vt:lpstr>
      <vt:lpstr>Взаимосвязь стратегии организации и стратегии управления персоналом</vt:lpstr>
      <vt:lpstr>«Связывание» кадровых и конкурентных стратегий по М.Портеру</vt:lpstr>
      <vt:lpstr>«Связывание» кадровых и конкурентных стратегий по М.Портеру</vt:lpstr>
      <vt:lpstr>«Связывание» кадровых и конкурентных стратегий по М.Портеру</vt:lpstr>
      <vt:lpstr>Этапы стратегического управления</vt:lpstr>
      <vt:lpstr>Этапы формирование стратегии управления персоналом</vt:lpstr>
      <vt:lpstr>Способы формирования стратегии управления персоналом</vt:lpstr>
      <vt:lpstr>Составляющие стратегии управления персоналом</vt:lpstr>
      <vt:lpstr>Слайд 26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Взаимосвязь стратегии организации и кадровой политики</dc:title>
  <dc:creator>Luba</dc:creator>
  <cp:lastModifiedBy>Luba</cp:lastModifiedBy>
  <cp:revision>20</cp:revision>
  <dcterms:created xsi:type="dcterms:W3CDTF">2006-08-16T00:00:00Z</dcterms:created>
  <dcterms:modified xsi:type="dcterms:W3CDTF">2014-10-14T01:58:35Z</dcterms:modified>
</cp:coreProperties>
</file>