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7" r:id="rId3"/>
    <p:sldId id="259" r:id="rId4"/>
    <p:sldId id="265" r:id="rId5"/>
    <p:sldId id="262" r:id="rId6"/>
    <p:sldId id="304" r:id="rId7"/>
    <p:sldId id="261" r:id="rId8"/>
    <p:sldId id="267" r:id="rId9"/>
    <p:sldId id="266" r:id="rId10"/>
    <p:sldId id="297" r:id="rId11"/>
    <p:sldId id="268" r:id="rId12"/>
    <p:sldId id="271" r:id="rId13"/>
    <p:sldId id="260" r:id="rId14"/>
    <p:sldId id="30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A4482-E5F0-444F-ABBC-FFB60C856712}">
  <a:tblStyle styleId="{CC7A4482-E5F0-444F-ABBC-FFB60C8567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70F4E-89E6-4025-8C87-95749A3151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EB10B-E06B-4560-AFF1-AF6904DE4060}">
      <dgm:prSet phldrT="[Текст]" custT="1"/>
      <dgm:spPr/>
      <dgm:t>
        <a:bodyPr/>
        <a:lstStyle/>
        <a:p>
          <a:r>
            <a:rPr lang="ru-RU" sz="2000" b="0" i="0" u="none" strike="noStrike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gm:t>
    </dgm:pt>
    <dgm:pt modelId="{F10B12B6-E24B-4B4E-A000-49F953C42359}" type="parTrans" cxnId="{2D2AA6A2-6220-40DD-A666-B4F3F03AD871}">
      <dgm:prSet/>
      <dgm:spPr/>
      <dgm:t>
        <a:bodyPr/>
        <a:lstStyle/>
        <a:p>
          <a:endParaRPr lang="ru-RU"/>
        </a:p>
      </dgm:t>
    </dgm:pt>
    <dgm:pt modelId="{80523D6B-D105-47CF-93A2-669E9CC1D87A}" type="sibTrans" cxnId="{2D2AA6A2-6220-40DD-A666-B4F3F03AD871}">
      <dgm:prSet/>
      <dgm:spPr/>
      <dgm:t>
        <a:bodyPr/>
        <a:lstStyle/>
        <a:p>
          <a:endParaRPr lang="ru-RU"/>
        </a:p>
      </dgm:t>
    </dgm:pt>
    <dgm:pt modelId="{F9E55ADA-3532-4120-829E-5CDF42DEE35E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Промышленное предприятие как основная форма организации производства</a:t>
          </a:r>
        </a:p>
      </dgm:t>
    </dgm:pt>
    <dgm:pt modelId="{69AEEF17-BED1-49A8-9788-F6084C0BE6AA}" type="parTrans" cxnId="{96A046E1-68EB-4F2E-A95F-4751C7AC43BB}">
      <dgm:prSet/>
      <dgm:spPr/>
      <dgm:t>
        <a:bodyPr/>
        <a:lstStyle/>
        <a:p>
          <a:endParaRPr lang="ru-RU"/>
        </a:p>
      </dgm:t>
    </dgm:pt>
    <dgm:pt modelId="{1D526678-7E01-4AC9-BC0F-05E4A605D6D6}" type="sibTrans" cxnId="{96A046E1-68EB-4F2E-A95F-4751C7AC43BB}">
      <dgm:prSet/>
      <dgm:spPr/>
      <dgm:t>
        <a:bodyPr/>
        <a:lstStyle/>
        <a:p>
          <a:endParaRPr lang="ru-RU"/>
        </a:p>
      </dgm:t>
    </dgm:pt>
    <dgm:pt modelId="{549D6262-1626-4BFA-BC8B-3319F70A92AB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Юридические формы организации производства</a:t>
          </a:r>
        </a:p>
      </dgm:t>
    </dgm:pt>
    <dgm:pt modelId="{A56BF417-F1D8-43E7-A16B-7C899BB11C60}" type="parTrans" cxnId="{81646E77-03A0-4CF5-BA6A-AF64239108E3}">
      <dgm:prSet/>
      <dgm:spPr/>
      <dgm:t>
        <a:bodyPr/>
        <a:lstStyle/>
        <a:p>
          <a:endParaRPr lang="ru-RU"/>
        </a:p>
      </dgm:t>
    </dgm:pt>
    <dgm:pt modelId="{A3C12D8E-66C2-46D7-92A4-92DE376495EC}" type="sibTrans" cxnId="{81646E77-03A0-4CF5-BA6A-AF64239108E3}">
      <dgm:prSet/>
      <dgm:spPr/>
      <dgm:t>
        <a:bodyPr/>
        <a:lstStyle/>
        <a:p>
          <a:endParaRPr lang="ru-RU"/>
        </a:p>
      </dgm:t>
    </dgm:pt>
    <dgm:pt modelId="{75BF6021-C443-405B-8ECF-09F3C48E9DC0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Структура промышленного предприятия</a:t>
          </a:r>
        </a:p>
      </dgm:t>
    </dgm:pt>
    <dgm:pt modelId="{ACB1E05D-E6A9-4202-BC17-06BC00B7ECA0}" type="parTrans" cxnId="{10731069-94A9-42D9-A9BE-0C1CD7DCCF40}">
      <dgm:prSet/>
      <dgm:spPr/>
      <dgm:t>
        <a:bodyPr/>
        <a:lstStyle/>
        <a:p>
          <a:endParaRPr lang="ru-RU"/>
        </a:p>
      </dgm:t>
    </dgm:pt>
    <dgm:pt modelId="{E19093D3-1A47-4791-BDF8-0D36DE3437E2}" type="sibTrans" cxnId="{10731069-94A9-42D9-A9BE-0C1CD7DCCF40}">
      <dgm:prSet/>
      <dgm:spPr/>
      <dgm:t>
        <a:bodyPr/>
        <a:lstStyle/>
        <a:p>
          <a:endParaRPr lang="ru-RU"/>
        </a:p>
      </dgm:t>
    </dgm:pt>
    <dgm:pt modelId="{E3606C4B-B7B5-4520-9D07-52A5F4BE55E0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Технико-имущественная база предприятия</a:t>
          </a:r>
        </a:p>
      </dgm:t>
    </dgm:pt>
    <dgm:pt modelId="{D30D146C-97AF-40F9-AB78-5FFDA8841ED5}" type="parTrans" cxnId="{B8F345D2-80AC-4EA9-93B0-9EF58CC38729}">
      <dgm:prSet/>
      <dgm:spPr/>
      <dgm:t>
        <a:bodyPr/>
        <a:lstStyle/>
        <a:p>
          <a:endParaRPr lang="ru-RU"/>
        </a:p>
      </dgm:t>
    </dgm:pt>
    <dgm:pt modelId="{647626F2-7899-47B1-991A-C54E915671BA}" type="sibTrans" cxnId="{B8F345D2-80AC-4EA9-93B0-9EF58CC38729}">
      <dgm:prSet/>
      <dgm:spPr/>
      <dgm:t>
        <a:bodyPr/>
        <a:lstStyle/>
        <a:p>
          <a:endParaRPr lang="ru-RU"/>
        </a:p>
      </dgm:t>
    </dgm:pt>
    <dgm:pt modelId="{65290141-DA89-4C7F-B32A-F20112A53A8C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gm:t>
    </dgm:pt>
    <dgm:pt modelId="{42B0774F-54E3-4E6B-9804-2CA67D92029B}" type="parTrans" cxnId="{8E78E1BB-A314-403F-BB70-844A96DC20AF}">
      <dgm:prSet/>
      <dgm:spPr/>
      <dgm:t>
        <a:bodyPr/>
        <a:lstStyle/>
        <a:p>
          <a:endParaRPr lang="ru-RU"/>
        </a:p>
      </dgm:t>
    </dgm:pt>
    <dgm:pt modelId="{3BFF475C-BFCD-4FC4-A535-FFE0C5763BF7}" type="sibTrans" cxnId="{8E78E1BB-A314-403F-BB70-844A96DC20AF}">
      <dgm:prSet/>
      <dgm:spPr/>
      <dgm:t>
        <a:bodyPr/>
        <a:lstStyle/>
        <a:p>
          <a:endParaRPr lang="ru-RU"/>
        </a:p>
      </dgm:t>
    </dgm:pt>
    <dgm:pt modelId="{466F4376-1F94-45B7-BC77-9FBF4607D916}" type="pres">
      <dgm:prSet presAssocID="{AB270F4E-89E6-4025-8C87-95749A3151AB}" presName="vert0" presStyleCnt="0">
        <dgm:presLayoutVars>
          <dgm:dir/>
          <dgm:animOne val="branch"/>
          <dgm:animLvl val="lvl"/>
        </dgm:presLayoutVars>
      </dgm:prSet>
      <dgm:spPr/>
    </dgm:pt>
    <dgm:pt modelId="{8D9355C0-1B92-4668-AF4E-D254DC1C4DF6}" type="pres">
      <dgm:prSet presAssocID="{11AEB10B-E06B-4560-AFF1-AF6904DE4060}" presName="thickLine" presStyleLbl="alignNode1" presStyleIdx="0" presStyleCnt="2"/>
      <dgm:spPr/>
    </dgm:pt>
    <dgm:pt modelId="{4E140740-C018-4573-BD82-6556E8A92F9A}" type="pres">
      <dgm:prSet presAssocID="{11AEB10B-E06B-4560-AFF1-AF6904DE4060}" presName="horz1" presStyleCnt="0"/>
      <dgm:spPr/>
    </dgm:pt>
    <dgm:pt modelId="{EE660969-8CB7-4BED-AA96-3BD60A438911}" type="pres">
      <dgm:prSet presAssocID="{11AEB10B-E06B-4560-AFF1-AF6904DE4060}" presName="tx1" presStyleLbl="revTx" presStyleIdx="0" presStyleCnt="6"/>
      <dgm:spPr/>
    </dgm:pt>
    <dgm:pt modelId="{CCD6FE91-AD4C-49DA-8674-450414578892}" type="pres">
      <dgm:prSet presAssocID="{11AEB10B-E06B-4560-AFF1-AF6904DE4060}" presName="vert1" presStyleCnt="0"/>
      <dgm:spPr/>
    </dgm:pt>
    <dgm:pt modelId="{B2DE09AA-EDC9-46E4-B229-743F7A28B9F9}" type="pres">
      <dgm:prSet presAssocID="{F9E55ADA-3532-4120-829E-5CDF42DEE35E}" presName="vertSpace2a" presStyleCnt="0"/>
      <dgm:spPr/>
    </dgm:pt>
    <dgm:pt modelId="{9508523A-6934-41FC-82A5-D2DD2B5DFD24}" type="pres">
      <dgm:prSet presAssocID="{F9E55ADA-3532-4120-829E-5CDF42DEE35E}" presName="horz2" presStyleCnt="0"/>
      <dgm:spPr/>
    </dgm:pt>
    <dgm:pt modelId="{FF9B04F4-C03F-4F74-A96B-379B59F1527B}" type="pres">
      <dgm:prSet presAssocID="{F9E55ADA-3532-4120-829E-5CDF42DEE35E}" presName="horzSpace2" presStyleCnt="0"/>
      <dgm:spPr/>
    </dgm:pt>
    <dgm:pt modelId="{413FB2CB-A4CF-444F-A2F3-17E15869947E}" type="pres">
      <dgm:prSet presAssocID="{F9E55ADA-3532-4120-829E-5CDF42DEE35E}" presName="tx2" presStyleLbl="revTx" presStyleIdx="1" presStyleCnt="6"/>
      <dgm:spPr/>
    </dgm:pt>
    <dgm:pt modelId="{8837A326-E5F6-4678-B834-BD8AEC7D3E76}" type="pres">
      <dgm:prSet presAssocID="{F9E55ADA-3532-4120-829E-5CDF42DEE35E}" presName="vert2" presStyleCnt="0"/>
      <dgm:spPr/>
    </dgm:pt>
    <dgm:pt modelId="{14B4E199-5478-4F61-A66B-03BAA775E654}" type="pres">
      <dgm:prSet presAssocID="{F9E55ADA-3532-4120-829E-5CDF42DEE35E}" presName="thinLine2b" presStyleLbl="callout" presStyleIdx="0" presStyleCnt="4" custLinFactY="303889" custLinFactNeighborX="0" custLinFactNeighborY="400000"/>
      <dgm:spPr/>
    </dgm:pt>
    <dgm:pt modelId="{9FE7118B-3855-40FD-9C47-DC4996C246CD}" type="pres">
      <dgm:prSet presAssocID="{F9E55ADA-3532-4120-829E-5CDF42DEE35E}" presName="vertSpace2b" presStyleCnt="0"/>
      <dgm:spPr/>
    </dgm:pt>
    <dgm:pt modelId="{B13C1A2D-E27B-4F7C-9FC8-51E02D5C22B7}" type="pres">
      <dgm:prSet presAssocID="{549D6262-1626-4BFA-BC8B-3319F70A92AB}" presName="horz2" presStyleCnt="0"/>
      <dgm:spPr/>
    </dgm:pt>
    <dgm:pt modelId="{AD0FC9B2-6C1F-464A-9A0A-DF2EF8BAB6B0}" type="pres">
      <dgm:prSet presAssocID="{549D6262-1626-4BFA-BC8B-3319F70A92AB}" presName="horzSpace2" presStyleCnt="0"/>
      <dgm:spPr/>
    </dgm:pt>
    <dgm:pt modelId="{146EF442-77FC-48E3-8B4E-041988C942A3}" type="pres">
      <dgm:prSet presAssocID="{549D6262-1626-4BFA-BC8B-3319F70A92AB}" presName="tx2" presStyleLbl="revTx" presStyleIdx="2" presStyleCnt="6" custLinFactNeighborX="-753" custLinFactNeighborY="66872"/>
      <dgm:spPr/>
    </dgm:pt>
    <dgm:pt modelId="{1643B4BA-CEAE-413C-A44A-D4D56DBB2BF1}" type="pres">
      <dgm:prSet presAssocID="{549D6262-1626-4BFA-BC8B-3319F70A92AB}" presName="vert2" presStyleCnt="0"/>
      <dgm:spPr/>
    </dgm:pt>
    <dgm:pt modelId="{6FEA33EB-FB47-4A2F-8940-193ED0AD3D3C}" type="pres">
      <dgm:prSet presAssocID="{549D6262-1626-4BFA-BC8B-3319F70A92AB}" presName="thinLine2b" presStyleLbl="callout" presStyleIdx="1" presStyleCnt="4" custLinFactY="675629" custLinFactNeighborX="0" custLinFactNeighborY="700000"/>
      <dgm:spPr/>
    </dgm:pt>
    <dgm:pt modelId="{3A3FF5DB-56D8-4E85-85F6-6C3DE738407B}" type="pres">
      <dgm:prSet presAssocID="{549D6262-1626-4BFA-BC8B-3319F70A92AB}" presName="vertSpace2b" presStyleCnt="0"/>
      <dgm:spPr/>
    </dgm:pt>
    <dgm:pt modelId="{0236F2F1-55B4-41F6-9483-B278AD16AC0F}" type="pres">
      <dgm:prSet presAssocID="{75BF6021-C443-405B-8ECF-09F3C48E9DC0}" presName="horz2" presStyleCnt="0"/>
      <dgm:spPr/>
    </dgm:pt>
    <dgm:pt modelId="{6D164E88-DA56-4B23-8137-2108E714AE6A}" type="pres">
      <dgm:prSet presAssocID="{75BF6021-C443-405B-8ECF-09F3C48E9DC0}" presName="horzSpace2" presStyleCnt="0"/>
      <dgm:spPr/>
    </dgm:pt>
    <dgm:pt modelId="{EC393806-AD0E-476B-9CAA-2970FD5EA2E6}" type="pres">
      <dgm:prSet presAssocID="{75BF6021-C443-405B-8ECF-09F3C48E9DC0}" presName="tx2" presStyleLbl="revTx" presStyleIdx="3" presStyleCnt="6" custLinFactNeighborX="-753" custLinFactNeighborY="94525"/>
      <dgm:spPr/>
    </dgm:pt>
    <dgm:pt modelId="{16BB2640-9FA3-42E1-BD51-8947BFFD9977}" type="pres">
      <dgm:prSet presAssocID="{75BF6021-C443-405B-8ECF-09F3C48E9DC0}" presName="vert2" presStyleCnt="0"/>
      <dgm:spPr/>
    </dgm:pt>
    <dgm:pt modelId="{70E54BDC-428C-4B52-9B3D-515EDF4E9113}" type="pres">
      <dgm:prSet presAssocID="{75BF6021-C443-405B-8ECF-09F3C48E9DC0}" presName="thinLine2b" presStyleLbl="callout" presStyleIdx="2" presStyleCnt="4" custLinFactY="900000" custLinFactNeighborX="0" custLinFactNeighborY="922401"/>
      <dgm:spPr/>
    </dgm:pt>
    <dgm:pt modelId="{1ED2B880-C371-4474-ADD1-2561EB9FCAA9}" type="pres">
      <dgm:prSet presAssocID="{75BF6021-C443-405B-8ECF-09F3C48E9DC0}" presName="vertSpace2b" presStyleCnt="0"/>
      <dgm:spPr/>
    </dgm:pt>
    <dgm:pt modelId="{BD234F1A-5226-4081-8BDE-3B7688CA5C29}" type="pres">
      <dgm:prSet presAssocID="{E3606C4B-B7B5-4520-9D07-52A5F4BE55E0}" presName="horz2" presStyleCnt="0"/>
      <dgm:spPr/>
    </dgm:pt>
    <dgm:pt modelId="{18B58ED5-2CBB-4B79-889D-75AE2F2DA634}" type="pres">
      <dgm:prSet presAssocID="{E3606C4B-B7B5-4520-9D07-52A5F4BE55E0}" presName="horzSpace2" presStyleCnt="0"/>
      <dgm:spPr/>
    </dgm:pt>
    <dgm:pt modelId="{15D42C4A-5011-4270-8800-1BC6A20A446B}" type="pres">
      <dgm:prSet presAssocID="{E3606C4B-B7B5-4520-9D07-52A5F4BE55E0}" presName="tx2" presStyleLbl="revTx" presStyleIdx="4" presStyleCnt="6" custLinFactY="36918" custLinFactNeighborX="-753" custLinFactNeighborY="100000"/>
      <dgm:spPr/>
    </dgm:pt>
    <dgm:pt modelId="{659B0EB0-EFBE-4455-936E-657D88DCCF5D}" type="pres">
      <dgm:prSet presAssocID="{E3606C4B-B7B5-4520-9D07-52A5F4BE55E0}" presName="vert2" presStyleCnt="0"/>
      <dgm:spPr/>
    </dgm:pt>
    <dgm:pt modelId="{B03A4010-8D6E-4C9A-BA76-844F464E9020}" type="pres">
      <dgm:prSet presAssocID="{E3606C4B-B7B5-4520-9D07-52A5F4BE55E0}" presName="thinLine2b" presStyleLbl="callout" presStyleIdx="3" presStyleCnt="4" custLinFactY="1100000" custLinFactNeighborX="0" custLinFactNeighborY="1180724"/>
      <dgm:spPr/>
    </dgm:pt>
    <dgm:pt modelId="{D56C2C72-C797-4275-BAAA-EC4BF34458AD}" type="pres">
      <dgm:prSet presAssocID="{E3606C4B-B7B5-4520-9D07-52A5F4BE55E0}" presName="vertSpace2b" presStyleCnt="0"/>
      <dgm:spPr/>
    </dgm:pt>
    <dgm:pt modelId="{D019630A-D554-4BD9-BE7A-88D6F0F338DD}" type="pres">
      <dgm:prSet presAssocID="{65290141-DA89-4C7F-B32A-F20112A53A8C}" presName="thickLine" presStyleLbl="alignNode1" presStyleIdx="1" presStyleCnt="2" custLinFactNeighborY="31682"/>
      <dgm:spPr/>
    </dgm:pt>
    <dgm:pt modelId="{1F0499D9-A160-4E6E-A357-E88F26EA87A1}" type="pres">
      <dgm:prSet presAssocID="{65290141-DA89-4C7F-B32A-F20112A53A8C}" presName="horz1" presStyleCnt="0"/>
      <dgm:spPr/>
    </dgm:pt>
    <dgm:pt modelId="{CF0976E0-AA1E-4574-AC19-CFD5498596AA}" type="pres">
      <dgm:prSet presAssocID="{65290141-DA89-4C7F-B32A-F20112A53A8C}" presName="tx1" presStyleLbl="revTx" presStyleIdx="5" presStyleCnt="6"/>
      <dgm:spPr/>
    </dgm:pt>
    <dgm:pt modelId="{00E7963A-7362-49D8-A17A-809C5B4422FC}" type="pres">
      <dgm:prSet presAssocID="{65290141-DA89-4C7F-B32A-F20112A53A8C}" presName="vert1" presStyleCnt="0"/>
      <dgm:spPr/>
    </dgm:pt>
  </dgm:ptLst>
  <dgm:cxnLst>
    <dgm:cxn modelId="{10731069-94A9-42D9-A9BE-0C1CD7DCCF40}" srcId="{11AEB10B-E06B-4560-AFF1-AF6904DE4060}" destId="{75BF6021-C443-405B-8ECF-09F3C48E9DC0}" srcOrd="2" destOrd="0" parTransId="{ACB1E05D-E6A9-4202-BC17-06BC00B7ECA0}" sibTransId="{E19093D3-1A47-4791-BDF8-0D36DE3437E2}"/>
    <dgm:cxn modelId="{B9B20E51-B637-4459-B7A5-9251436A249D}" type="presOf" srcId="{549D6262-1626-4BFA-BC8B-3319F70A92AB}" destId="{146EF442-77FC-48E3-8B4E-041988C942A3}" srcOrd="0" destOrd="0" presId="urn:microsoft.com/office/officeart/2008/layout/LinedList"/>
    <dgm:cxn modelId="{C96E0C73-B18E-4D4B-A1BB-7A7B4FF847C4}" type="presOf" srcId="{F9E55ADA-3532-4120-829E-5CDF42DEE35E}" destId="{413FB2CB-A4CF-444F-A2F3-17E15869947E}" srcOrd="0" destOrd="0" presId="urn:microsoft.com/office/officeart/2008/layout/LinedList"/>
    <dgm:cxn modelId="{A7ADB556-47D0-4CA6-98D1-81A042388DB4}" type="presOf" srcId="{11AEB10B-E06B-4560-AFF1-AF6904DE4060}" destId="{EE660969-8CB7-4BED-AA96-3BD60A438911}" srcOrd="0" destOrd="0" presId="urn:microsoft.com/office/officeart/2008/layout/LinedList"/>
    <dgm:cxn modelId="{81646E77-03A0-4CF5-BA6A-AF64239108E3}" srcId="{11AEB10B-E06B-4560-AFF1-AF6904DE4060}" destId="{549D6262-1626-4BFA-BC8B-3319F70A92AB}" srcOrd="1" destOrd="0" parTransId="{A56BF417-F1D8-43E7-A16B-7C899BB11C60}" sibTransId="{A3C12D8E-66C2-46D7-92A4-92DE376495EC}"/>
    <dgm:cxn modelId="{E7187277-5899-4467-AF5C-8A638AF64347}" type="presOf" srcId="{E3606C4B-B7B5-4520-9D07-52A5F4BE55E0}" destId="{15D42C4A-5011-4270-8800-1BC6A20A446B}" srcOrd="0" destOrd="0" presId="urn:microsoft.com/office/officeart/2008/layout/LinedList"/>
    <dgm:cxn modelId="{D2065187-2370-4153-8D19-759585F9A539}" type="presOf" srcId="{65290141-DA89-4C7F-B32A-F20112A53A8C}" destId="{CF0976E0-AA1E-4574-AC19-CFD5498596AA}" srcOrd="0" destOrd="0" presId="urn:microsoft.com/office/officeart/2008/layout/LinedList"/>
    <dgm:cxn modelId="{28A0B393-4C77-409B-BA9F-8A16AAC90DD1}" type="presOf" srcId="{75BF6021-C443-405B-8ECF-09F3C48E9DC0}" destId="{EC393806-AD0E-476B-9CAA-2970FD5EA2E6}" srcOrd="0" destOrd="0" presId="urn:microsoft.com/office/officeart/2008/layout/LinedList"/>
    <dgm:cxn modelId="{2D2AA6A2-6220-40DD-A666-B4F3F03AD871}" srcId="{AB270F4E-89E6-4025-8C87-95749A3151AB}" destId="{11AEB10B-E06B-4560-AFF1-AF6904DE4060}" srcOrd="0" destOrd="0" parTransId="{F10B12B6-E24B-4B4E-A000-49F953C42359}" sibTransId="{80523D6B-D105-47CF-93A2-669E9CC1D87A}"/>
    <dgm:cxn modelId="{8E78E1BB-A314-403F-BB70-844A96DC20AF}" srcId="{AB270F4E-89E6-4025-8C87-95749A3151AB}" destId="{65290141-DA89-4C7F-B32A-F20112A53A8C}" srcOrd="1" destOrd="0" parTransId="{42B0774F-54E3-4E6B-9804-2CA67D92029B}" sibTransId="{3BFF475C-BFCD-4FC4-A535-FFE0C5763BF7}"/>
    <dgm:cxn modelId="{AE00BEBF-50D1-41E1-8C65-797F83A9008F}" type="presOf" srcId="{AB270F4E-89E6-4025-8C87-95749A3151AB}" destId="{466F4376-1F94-45B7-BC77-9FBF4607D916}" srcOrd="0" destOrd="0" presId="urn:microsoft.com/office/officeart/2008/layout/LinedList"/>
    <dgm:cxn modelId="{B8F345D2-80AC-4EA9-93B0-9EF58CC38729}" srcId="{11AEB10B-E06B-4560-AFF1-AF6904DE4060}" destId="{E3606C4B-B7B5-4520-9D07-52A5F4BE55E0}" srcOrd="3" destOrd="0" parTransId="{D30D146C-97AF-40F9-AB78-5FFDA8841ED5}" sibTransId="{647626F2-7899-47B1-991A-C54E915671BA}"/>
    <dgm:cxn modelId="{96A046E1-68EB-4F2E-A95F-4751C7AC43BB}" srcId="{11AEB10B-E06B-4560-AFF1-AF6904DE4060}" destId="{F9E55ADA-3532-4120-829E-5CDF42DEE35E}" srcOrd="0" destOrd="0" parTransId="{69AEEF17-BED1-49A8-9788-F6084C0BE6AA}" sibTransId="{1D526678-7E01-4AC9-BC0F-05E4A605D6D6}"/>
    <dgm:cxn modelId="{EEBE98B9-4E40-448D-ABB0-123C0E0DC029}" type="presParOf" srcId="{466F4376-1F94-45B7-BC77-9FBF4607D916}" destId="{8D9355C0-1B92-4668-AF4E-D254DC1C4DF6}" srcOrd="0" destOrd="0" presId="urn:microsoft.com/office/officeart/2008/layout/LinedList"/>
    <dgm:cxn modelId="{F919B138-F8D5-4068-874B-C9D97EFD614C}" type="presParOf" srcId="{466F4376-1F94-45B7-BC77-9FBF4607D916}" destId="{4E140740-C018-4573-BD82-6556E8A92F9A}" srcOrd="1" destOrd="0" presId="urn:microsoft.com/office/officeart/2008/layout/LinedList"/>
    <dgm:cxn modelId="{15FE8D94-D86F-4828-A135-509B901F035B}" type="presParOf" srcId="{4E140740-C018-4573-BD82-6556E8A92F9A}" destId="{EE660969-8CB7-4BED-AA96-3BD60A438911}" srcOrd="0" destOrd="0" presId="urn:microsoft.com/office/officeart/2008/layout/LinedList"/>
    <dgm:cxn modelId="{80269DBC-372A-4F93-AE27-AD30C4BADFC1}" type="presParOf" srcId="{4E140740-C018-4573-BD82-6556E8A92F9A}" destId="{CCD6FE91-AD4C-49DA-8674-450414578892}" srcOrd="1" destOrd="0" presId="urn:microsoft.com/office/officeart/2008/layout/LinedList"/>
    <dgm:cxn modelId="{21C72FCD-B7C9-4FA9-B9AA-CD550A3C451C}" type="presParOf" srcId="{CCD6FE91-AD4C-49DA-8674-450414578892}" destId="{B2DE09AA-EDC9-46E4-B229-743F7A28B9F9}" srcOrd="0" destOrd="0" presId="urn:microsoft.com/office/officeart/2008/layout/LinedList"/>
    <dgm:cxn modelId="{7BFCF580-184A-4CFA-8B30-A61A601C051D}" type="presParOf" srcId="{CCD6FE91-AD4C-49DA-8674-450414578892}" destId="{9508523A-6934-41FC-82A5-D2DD2B5DFD24}" srcOrd="1" destOrd="0" presId="urn:microsoft.com/office/officeart/2008/layout/LinedList"/>
    <dgm:cxn modelId="{F1702F59-11A9-4A97-BEDE-D228BA415FA8}" type="presParOf" srcId="{9508523A-6934-41FC-82A5-D2DD2B5DFD24}" destId="{FF9B04F4-C03F-4F74-A96B-379B59F1527B}" srcOrd="0" destOrd="0" presId="urn:microsoft.com/office/officeart/2008/layout/LinedList"/>
    <dgm:cxn modelId="{8C66F8B9-1F85-4877-9723-E19C757F2123}" type="presParOf" srcId="{9508523A-6934-41FC-82A5-D2DD2B5DFD24}" destId="{413FB2CB-A4CF-444F-A2F3-17E15869947E}" srcOrd="1" destOrd="0" presId="urn:microsoft.com/office/officeart/2008/layout/LinedList"/>
    <dgm:cxn modelId="{813780B5-843B-480E-965B-F42926330F60}" type="presParOf" srcId="{9508523A-6934-41FC-82A5-D2DD2B5DFD24}" destId="{8837A326-E5F6-4678-B834-BD8AEC7D3E76}" srcOrd="2" destOrd="0" presId="urn:microsoft.com/office/officeart/2008/layout/LinedList"/>
    <dgm:cxn modelId="{1DB208B9-65F7-445A-B1C6-452B3FFD21E8}" type="presParOf" srcId="{CCD6FE91-AD4C-49DA-8674-450414578892}" destId="{14B4E199-5478-4F61-A66B-03BAA775E654}" srcOrd="2" destOrd="0" presId="urn:microsoft.com/office/officeart/2008/layout/LinedList"/>
    <dgm:cxn modelId="{124122C8-196E-4D82-BC5B-6E4F7195189E}" type="presParOf" srcId="{CCD6FE91-AD4C-49DA-8674-450414578892}" destId="{9FE7118B-3855-40FD-9C47-DC4996C246CD}" srcOrd="3" destOrd="0" presId="urn:microsoft.com/office/officeart/2008/layout/LinedList"/>
    <dgm:cxn modelId="{70F3223A-70A1-467D-8E13-DADEB28A9051}" type="presParOf" srcId="{CCD6FE91-AD4C-49DA-8674-450414578892}" destId="{B13C1A2D-E27B-4F7C-9FC8-51E02D5C22B7}" srcOrd="4" destOrd="0" presId="urn:microsoft.com/office/officeart/2008/layout/LinedList"/>
    <dgm:cxn modelId="{DBDF4306-553A-4779-8348-90CD73DA7EE6}" type="presParOf" srcId="{B13C1A2D-E27B-4F7C-9FC8-51E02D5C22B7}" destId="{AD0FC9B2-6C1F-464A-9A0A-DF2EF8BAB6B0}" srcOrd="0" destOrd="0" presId="urn:microsoft.com/office/officeart/2008/layout/LinedList"/>
    <dgm:cxn modelId="{9A4D6AE6-2FC6-4698-BBA6-EE6E83BCC6B2}" type="presParOf" srcId="{B13C1A2D-E27B-4F7C-9FC8-51E02D5C22B7}" destId="{146EF442-77FC-48E3-8B4E-041988C942A3}" srcOrd="1" destOrd="0" presId="urn:microsoft.com/office/officeart/2008/layout/LinedList"/>
    <dgm:cxn modelId="{FADE2E09-14D5-40CE-869A-7F80F9C1BC2A}" type="presParOf" srcId="{B13C1A2D-E27B-4F7C-9FC8-51E02D5C22B7}" destId="{1643B4BA-CEAE-413C-A44A-D4D56DBB2BF1}" srcOrd="2" destOrd="0" presId="urn:microsoft.com/office/officeart/2008/layout/LinedList"/>
    <dgm:cxn modelId="{F454D599-EEED-4D96-A4FC-4618EBFCE591}" type="presParOf" srcId="{CCD6FE91-AD4C-49DA-8674-450414578892}" destId="{6FEA33EB-FB47-4A2F-8940-193ED0AD3D3C}" srcOrd="5" destOrd="0" presId="urn:microsoft.com/office/officeart/2008/layout/LinedList"/>
    <dgm:cxn modelId="{AB5407CE-90C1-4A78-A430-437B7B1CFD1F}" type="presParOf" srcId="{CCD6FE91-AD4C-49DA-8674-450414578892}" destId="{3A3FF5DB-56D8-4E85-85F6-6C3DE738407B}" srcOrd="6" destOrd="0" presId="urn:microsoft.com/office/officeart/2008/layout/LinedList"/>
    <dgm:cxn modelId="{F6B9DC67-1484-4B9B-AE65-A07F01862A27}" type="presParOf" srcId="{CCD6FE91-AD4C-49DA-8674-450414578892}" destId="{0236F2F1-55B4-41F6-9483-B278AD16AC0F}" srcOrd="7" destOrd="0" presId="urn:microsoft.com/office/officeart/2008/layout/LinedList"/>
    <dgm:cxn modelId="{12EDC4DB-0FA3-4B5B-9277-682BEF367EC0}" type="presParOf" srcId="{0236F2F1-55B4-41F6-9483-B278AD16AC0F}" destId="{6D164E88-DA56-4B23-8137-2108E714AE6A}" srcOrd="0" destOrd="0" presId="urn:microsoft.com/office/officeart/2008/layout/LinedList"/>
    <dgm:cxn modelId="{D1E13D9C-4A4E-49B6-9954-15A8173044C8}" type="presParOf" srcId="{0236F2F1-55B4-41F6-9483-B278AD16AC0F}" destId="{EC393806-AD0E-476B-9CAA-2970FD5EA2E6}" srcOrd="1" destOrd="0" presId="urn:microsoft.com/office/officeart/2008/layout/LinedList"/>
    <dgm:cxn modelId="{A7EEC23C-6460-4E1A-AC2F-710798CDD3F9}" type="presParOf" srcId="{0236F2F1-55B4-41F6-9483-B278AD16AC0F}" destId="{16BB2640-9FA3-42E1-BD51-8947BFFD9977}" srcOrd="2" destOrd="0" presId="urn:microsoft.com/office/officeart/2008/layout/LinedList"/>
    <dgm:cxn modelId="{8C96E734-34EA-4311-AAEA-360AB3EBDF6B}" type="presParOf" srcId="{CCD6FE91-AD4C-49DA-8674-450414578892}" destId="{70E54BDC-428C-4B52-9B3D-515EDF4E9113}" srcOrd="8" destOrd="0" presId="urn:microsoft.com/office/officeart/2008/layout/LinedList"/>
    <dgm:cxn modelId="{0E820A64-50E2-47F7-8379-090C536C5353}" type="presParOf" srcId="{CCD6FE91-AD4C-49DA-8674-450414578892}" destId="{1ED2B880-C371-4474-ADD1-2561EB9FCAA9}" srcOrd="9" destOrd="0" presId="urn:microsoft.com/office/officeart/2008/layout/LinedList"/>
    <dgm:cxn modelId="{ADBEA1C7-59C5-4D49-A078-1233CBF7D363}" type="presParOf" srcId="{CCD6FE91-AD4C-49DA-8674-450414578892}" destId="{BD234F1A-5226-4081-8BDE-3B7688CA5C29}" srcOrd="10" destOrd="0" presId="urn:microsoft.com/office/officeart/2008/layout/LinedList"/>
    <dgm:cxn modelId="{B8DB4F07-CEC4-412C-90CF-6CF4EC9CD849}" type="presParOf" srcId="{BD234F1A-5226-4081-8BDE-3B7688CA5C29}" destId="{18B58ED5-2CBB-4B79-889D-75AE2F2DA634}" srcOrd="0" destOrd="0" presId="urn:microsoft.com/office/officeart/2008/layout/LinedList"/>
    <dgm:cxn modelId="{13FDAE48-24F2-4C0D-8CC0-6DD153B799A9}" type="presParOf" srcId="{BD234F1A-5226-4081-8BDE-3B7688CA5C29}" destId="{15D42C4A-5011-4270-8800-1BC6A20A446B}" srcOrd="1" destOrd="0" presId="urn:microsoft.com/office/officeart/2008/layout/LinedList"/>
    <dgm:cxn modelId="{99FA7F15-14D1-4AE1-A487-7410A1B5CBCD}" type="presParOf" srcId="{BD234F1A-5226-4081-8BDE-3B7688CA5C29}" destId="{659B0EB0-EFBE-4455-936E-657D88DCCF5D}" srcOrd="2" destOrd="0" presId="urn:microsoft.com/office/officeart/2008/layout/LinedList"/>
    <dgm:cxn modelId="{67195B33-145D-40EB-9891-3778A642A81D}" type="presParOf" srcId="{CCD6FE91-AD4C-49DA-8674-450414578892}" destId="{B03A4010-8D6E-4C9A-BA76-844F464E9020}" srcOrd="11" destOrd="0" presId="urn:microsoft.com/office/officeart/2008/layout/LinedList"/>
    <dgm:cxn modelId="{9E9BD894-AF8A-485D-BA58-5832586F0244}" type="presParOf" srcId="{CCD6FE91-AD4C-49DA-8674-450414578892}" destId="{D56C2C72-C797-4275-BAAA-EC4BF34458AD}" srcOrd="12" destOrd="0" presId="urn:microsoft.com/office/officeart/2008/layout/LinedList"/>
    <dgm:cxn modelId="{E4A310F8-B09C-4948-804F-27F1CA66B821}" type="presParOf" srcId="{466F4376-1F94-45B7-BC77-9FBF4607D916}" destId="{D019630A-D554-4BD9-BE7A-88D6F0F338DD}" srcOrd="2" destOrd="0" presId="urn:microsoft.com/office/officeart/2008/layout/LinedList"/>
    <dgm:cxn modelId="{0E875320-0322-42AF-BDD7-64D91649723B}" type="presParOf" srcId="{466F4376-1F94-45B7-BC77-9FBF4607D916}" destId="{1F0499D9-A160-4E6E-A357-E88F26EA87A1}" srcOrd="3" destOrd="0" presId="urn:microsoft.com/office/officeart/2008/layout/LinedList"/>
    <dgm:cxn modelId="{2ED1A1A1-A2C0-478F-87F4-F2078A0E8E60}" type="presParOf" srcId="{1F0499D9-A160-4E6E-A357-E88F26EA87A1}" destId="{CF0976E0-AA1E-4574-AC19-CFD5498596AA}" srcOrd="0" destOrd="0" presId="urn:microsoft.com/office/officeart/2008/layout/LinedList"/>
    <dgm:cxn modelId="{E4546C14-16AE-42B8-BCE4-2FDFB17798CB}" type="presParOf" srcId="{1F0499D9-A160-4E6E-A357-E88F26EA87A1}" destId="{00E7963A-7362-49D8-A17A-809C5B4422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E6506-0BCF-4534-91F8-71169A5F8310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08CC6CE-F063-456F-AA52-9514806F532D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Коммерческие предприятия</a:t>
          </a:r>
          <a:endParaRPr lang="ru-RU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3DFED72-D315-40E8-AC3B-58C9D2FC3000}" type="parTrans" cxnId="{922CC359-9AE9-4EA0-8905-AE84CA6C93FD}">
      <dgm:prSet/>
      <dgm:spPr/>
      <dgm:t>
        <a:bodyPr/>
        <a:lstStyle/>
        <a:p>
          <a:endParaRPr lang="ru-RU"/>
        </a:p>
      </dgm:t>
    </dgm:pt>
    <dgm:pt modelId="{E144AA9C-0151-4F5A-B4C7-D68670AB2F1F}" type="sibTrans" cxnId="{922CC359-9AE9-4EA0-8905-AE84CA6C93FD}">
      <dgm:prSet/>
      <dgm:spPr/>
      <dgm:t>
        <a:bodyPr/>
        <a:lstStyle/>
        <a:p>
          <a:endParaRPr lang="ru-RU"/>
        </a:p>
      </dgm:t>
    </dgm:pt>
    <dgm:pt modelId="{BD852DDB-BD1A-4956-958C-A4A0E0D7FBDF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Хозяйственные товарищества и общества</a:t>
          </a:r>
        </a:p>
      </dgm:t>
    </dgm:pt>
    <dgm:pt modelId="{352F94DC-9672-49DC-A813-30690E59345B}" type="parTrans" cxnId="{4F45AE4D-3B54-45A6-A3FC-D0D4C44FD37A}">
      <dgm:prSet/>
      <dgm:spPr/>
      <dgm:t>
        <a:bodyPr/>
        <a:lstStyle/>
        <a:p>
          <a:endParaRPr lang="ru-RU"/>
        </a:p>
      </dgm:t>
    </dgm:pt>
    <dgm:pt modelId="{27525370-1763-464C-BF76-86252361545A}" type="sibTrans" cxnId="{4F45AE4D-3B54-45A6-A3FC-D0D4C44FD37A}">
      <dgm:prSet/>
      <dgm:spPr/>
      <dgm:t>
        <a:bodyPr/>
        <a:lstStyle/>
        <a:p>
          <a:endParaRPr lang="ru-RU"/>
        </a:p>
      </dgm:t>
    </dgm:pt>
    <dgm:pt modelId="{967B2DDC-417B-4536-AE78-FDDD28C9DD18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Общество с ограниченной ответственностью</a:t>
          </a:r>
        </a:p>
      </dgm:t>
    </dgm:pt>
    <dgm:pt modelId="{F9ADC4BC-5D72-4064-9F04-D04ED50F3109}" type="parTrans" cxnId="{9D63A06B-F96B-445E-9354-DE3DEE742515}">
      <dgm:prSet/>
      <dgm:spPr/>
      <dgm:t>
        <a:bodyPr/>
        <a:lstStyle/>
        <a:p>
          <a:endParaRPr lang="ru-RU"/>
        </a:p>
      </dgm:t>
    </dgm:pt>
    <dgm:pt modelId="{811787DB-DFED-44F9-8B2B-69CB3E2CF9A2}" type="sibTrans" cxnId="{9D63A06B-F96B-445E-9354-DE3DEE742515}">
      <dgm:prSet/>
      <dgm:spPr/>
      <dgm:t>
        <a:bodyPr/>
        <a:lstStyle/>
        <a:p>
          <a:endParaRPr lang="ru-RU"/>
        </a:p>
      </dgm:t>
    </dgm:pt>
    <dgm:pt modelId="{B66DBEB7-F233-415D-BA25-1E9781B52D2B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Публичное акционерное общество</a:t>
          </a:r>
        </a:p>
      </dgm:t>
    </dgm:pt>
    <dgm:pt modelId="{BAC893A6-0DB9-4BA4-BE93-DD3FD5658009}" type="parTrans" cxnId="{EB44EA8D-79C1-4D82-8236-E691551649F4}">
      <dgm:prSet/>
      <dgm:spPr/>
      <dgm:t>
        <a:bodyPr/>
        <a:lstStyle/>
        <a:p>
          <a:endParaRPr lang="ru-RU"/>
        </a:p>
      </dgm:t>
    </dgm:pt>
    <dgm:pt modelId="{60F6E31E-9C95-4A5F-AD83-16F2C981F1BA}" type="sibTrans" cxnId="{EB44EA8D-79C1-4D82-8236-E691551649F4}">
      <dgm:prSet/>
      <dgm:spPr/>
      <dgm:t>
        <a:bodyPr/>
        <a:lstStyle/>
        <a:p>
          <a:endParaRPr lang="ru-RU"/>
        </a:p>
      </dgm:t>
    </dgm:pt>
    <dgm:pt modelId="{4CAF52DE-2934-4F3A-831A-5278A5BD18AA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Непубличное акционерное общество</a:t>
          </a:r>
        </a:p>
      </dgm:t>
    </dgm:pt>
    <dgm:pt modelId="{445443AC-590A-4821-B802-F2FDF1BBFB3B}" type="parTrans" cxnId="{6F367B7A-0455-40DB-887F-D05E7BC8E62D}">
      <dgm:prSet/>
      <dgm:spPr/>
      <dgm:t>
        <a:bodyPr/>
        <a:lstStyle/>
        <a:p>
          <a:endParaRPr lang="ru-RU"/>
        </a:p>
      </dgm:t>
    </dgm:pt>
    <dgm:pt modelId="{7846CF38-2DC5-4449-9066-71C801D8D9EE}" type="sibTrans" cxnId="{6F367B7A-0455-40DB-887F-D05E7BC8E62D}">
      <dgm:prSet/>
      <dgm:spPr/>
      <dgm:t>
        <a:bodyPr/>
        <a:lstStyle/>
        <a:p>
          <a:endParaRPr lang="ru-RU"/>
        </a:p>
      </dgm:t>
    </dgm:pt>
    <dgm:pt modelId="{CFFEAC27-25A7-40DE-ACD5-1E525601F0CD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Полное товарищество</a:t>
          </a:r>
        </a:p>
      </dgm:t>
    </dgm:pt>
    <dgm:pt modelId="{23A18B52-AF14-4B00-95AD-4A77C893F2E9}" type="parTrans" cxnId="{0158B6CC-0142-4565-B25D-FA1A1192E917}">
      <dgm:prSet/>
      <dgm:spPr/>
      <dgm:t>
        <a:bodyPr/>
        <a:lstStyle/>
        <a:p>
          <a:endParaRPr lang="ru-RU"/>
        </a:p>
      </dgm:t>
    </dgm:pt>
    <dgm:pt modelId="{39AE88AF-498F-4B3E-B0D2-430D68BCF740}" type="sibTrans" cxnId="{0158B6CC-0142-4565-B25D-FA1A1192E917}">
      <dgm:prSet/>
      <dgm:spPr/>
      <dgm:t>
        <a:bodyPr/>
        <a:lstStyle/>
        <a:p>
          <a:endParaRPr lang="ru-RU"/>
        </a:p>
      </dgm:t>
    </dgm:pt>
    <dgm:pt modelId="{0DED2EC5-E363-4991-8256-70AA3109BFC6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Товарищество на вере</a:t>
          </a:r>
        </a:p>
      </dgm:t>
    </dgm:pt>
    <dgm:pt modelId="{DC5904AF-A3E8-41AF-A99B-380D734E8F19}" type="parTrans" cxnId="{82888D81-ECFE-4F4E-96F9-08D15AE82498}">
      <dgm:prSet/>
      <dgm:spPr/>
      <dgm:t>
        <a:bodyPr/>
        <a:lstStyle/>
        <a:p>
          <a:endParaRPr lang="ru-RU"/>
        </a:p>
      </dgm:t>
    </dgm:pt>
    <dgm:pt modelId="{0FF25556-D0A8-4EE0-BBE1-C41AD7BB42BA}" type="sibTrans" cxnId="{82888D81-ECFE-4F4E-96F9-08D15AE82498}">
      <dgm:prSet/>
      <dgm:spPr/>
      <dgm:t>
        <a:bodyPr/>
        <a:lstStyle/>
        <a:p>
          <a:endParaRPr lang="ru-RU"/>
        </a:p>
      </dgm:t>
    </dgm:pt>
    <dgm:pt modelId="{6D58A554-80F5-4A59-BCFE-AAFC6B766E3B}">
      <dgm:prSet phldrT="[Текст]"/>
      <dgm:spPr/>
      <dgm:t>
        <a:bodyPr/>
        <a:lstStyle/>
        <a:p>
          <a:r>
            <a:rPr lang="ru-RU" b="1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Государственные и муниципальные унитарные предприятия</a:t>
          </a:r>
        </a:p>
      </dgm:t>
    </dgm:pt>
    <dgm:pt modelId="{482DCE74-4312-4FED-B29C-789071C6AF6D}" type="parTrans" cxnId="{AC0D7F71-CDF9-486E-8A9E-67EE4A7BC114}">
      <dgm:prSet/>
      <dgm:spPr/>
      <dgm:t>
        <a:bodyPr/>
        <a:lstStyle/>
        <a:p>
          <a:endParaRPr lang="ru-RU"/>
        </a:p>
      </dgm:t>
    </dgm:pt>
    <dgm:pt modelId="{5FF21E7D-5BCC-4658-BF88-3FB025899318}" type="sibTrans" cxnId="{AC0D7F71-CDF9-486E-8A9E-67EE4A7BC114}">
      <dgm:prSet/>
      <dgm:spPr/>
      <dgm:t>
        <a:bodyPr/>
        <a:lstStyle/>
        <a:p>
          <a:endParaRPr lang="ru-RU"/>
        </a:p>
      </dgm:t>
    </dgm:pt>
    <dgm:pt modelId="{74E52816-BF61-41AF-B6CC-57C219511CB6}" type="pres">
      <dgm:prSet presAssocID="{9E7E6506-0BCF-4534-91F8-71169A5F83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2E18C5-C4EF-4006-8AC7-EB7CD970B382}" type="pres">
      <dgm:prSet presAssocID="{C08CC6CE-F063-456F-AA52-9514806F532D}" presName="root1" presStyleCnt="0"/>
      <dgm:spPr/>
    </dgm:pt>
    <dgm:pt modelId="{3B35F7BC-9254-4599-A752-3EC654029CEB}" type="pres">
      <dgm:prSet presAssocID="{C08CC6CE-F063-456F-AA52-9514806F532D}" presName="LevelOneTextNode" presStyleLbl="node0" presStyleIdx="0" presStyleCnt="1" custLinFactNeighborX="-64400" custLinFactNeighborY="-16616">
        <dgm:presLayoutVars>
          <dgm:chPref val="3"/>
        </dgm:presLayoutVars>
      </dgm:prSet>
      <dgm:spPr/>
    </dgm:pt>
    <dgm:pt modelId="{292AB3FA-C17F-43CD-8567-C9C3C005FD02}" type="pres">
      <dgm:prSet presAssocID="{C08CC6CE-F063-456F-AA52-9514806F532D}" presName="level2hierChild" presStyleCnt="0"/>
      <dgm:spPr/>
    </dgm:pt>
    <dgm:pt modelId="{E9561C8A-96C9-4EA0-879A-39DF905978AD}" type="pres">
      <dgm:prSet presAssocID="{352F94DC-9672-49DC-A813-30690E59345B}" presName="conn2-1" presStyleLbl="parChTrans1D2" presStyleIdx="0" presStyleCnt="2"/>
      <dgm:spPr/>
    </dgm:pt>
    <dgm:pt modelId="{06193D9E-4BE1-4C83-8603-4F45C41D5A1C}" type="pres">
      <dgm:prSet presAssocID="{352F94DC-9672-49DC-A813-30690E59345B}" presName="connTx" presStyleLbl="parChTrans1D2" presStyleIdx="0" presStyleCnt="2"/>
      <dgm:spPr/>
    </dgm:pt>
    <dgm:pt modelId="{3905E4DE-5918-4F16-AAE1-E25878E657DF}" type="pres">
      <dgm:prSet presAssocID="{BD852DDB-BD1A-4956-958C-A4A0E0D7FBDF}" presName="root2" presStyleCnt="0"/>
      <dgm:spPr/>
    </dgm:pt>
    <dgm:pt modelId="{4748BB82-B906-4CF7-B46D-F15A7C343C2B}" type="pres">
      <dgm:prSet presAssocID="{BD852DDB-BD1A-4956-958C-A4A0E0D7FBDF}" presName="LevelTwoTextNode" presStyleLbl="node2" presStyleIdx="0" presStyleCnt="2" custScaleX="116600">
        <dgm:presLayoutVars>
          <dgm:chPref val="3"/>
        </dgm:presLayoutVars>
      </dgm:prSet>
      <dgm:spPr/>
    </dgm:pt>
    <dgm:pt modelId="{BD16871E-EA43-4DD2-A283-33CE9380DF7D}" type="pres">
      <dgm:prSet presAssocID="{BD852DDB-BD1A-4956-958C-A4A0E0D7FBDF}" presName="level3hierChild" presStyleCnt="0"/>
      <dgm:spPr/>
    </dgm:pt>
    <dgm:pt modelId="{66856250-A067-4315-B7BC-650315513D82}" type="pres">
      <dgm:prSet presAssocID="{F9ADC4BC-5D72-4064-9F04-D04ED50F3109}" presName="conn2-1" presStyleLbl="parChTrans1D3" presStyleIdx="0" presStyleCnt="5"/>
      <dgm:spPr/>
    </dgm:pt>
    <dgm:pt modelId="{90E2B208-7C35-41F0-AB34-14843AE8479C}" type="pres">
      <dgm:prSet presAssocID="{F9ADC4BC-5D72-4064-9F04-D04ED50F3109}" presName="connTx" presStyleLbl="parChTrans1D3" presStyleIdx="0" presStyleCnt="5"/>
      <dgm:spPr/>
    </dgm:pt>
    <dgm:pt modelId="{C6915557-9520-45EA-918E-5B6109681FF7}" type="pres">
      <dgm:prSet presAssocID="{967B2DDC-417B-4536-AE78-FDDD28C9DD18}" presName="root2" presStyleCnt="0"/>
      <dgm:spPr/>
    </dgm:pt>
    <dgm:pt modelId="{72270489-09F1-4A5A-B616-E7510BB91B10}" type="pres">
      <dgm:prSet presAssocID="{967B2DDC-417B-4536-AE78-FDDD28C9DD18}" presName="LevelTwoTextNode" presStyleLbl="node3" presStyleIdx="0" presStyleCnt="5">
        <dgm:presLayoutVars>
          <dgm:chPref val="3"/>
        </dgm:presLayoutVars>
      </dgm:prSet>
      <dgm:spPr/>
    </dgm:pt>
    <dgm:pt modelId="{A9408271-8EDB-4076-A376-05EEC6FC3643}" type="pres">
      <dgm:prSet presAssocID="{967B2DDC-417B-4536-AE78-FDDD28C9DD18}" presName="level3hierChild" presStyleCnt="0"/>
      <dgm:spPr/>
    </dgm:pt>
    <dgm:pt modelId="{4A5DB3DD-9884-4C51-83D1-91B0B478F8C3}" type="pres">
      <dgm:prSet presAssocID="{BAC893A6-0DB9-4BA4-BE93-DD3FD5658009}" presName="conn2-1" presStyleLbl="parChTrans1D3" presStyleIdx="1" presStyleCnt="5"/>
      <dgm:spPr/>
    </dgm:pt>
    <dgm:pt modelId="{8679DF08-D6DB-40D6-B327-E1A4326F459C}" type="pres">
      <dgm:prSet presAssocID="{BAC893A6-0DB9-4BA4-BE93-DD3FD5658009}" presName="connTx" presStyleLbl="parChTrans1D3" presStyleIdx="1" presStyleCnt="5"/>
      <dgm:spPr/>
    </dgm:pt>
    <dgm:pt modelId="{03F27EA2-4BD2-48B3-B938-A00C8B145266}" type="pres">
      <dgm:prSet presAssocID="{B66DBEB7-F233-415D-BA25-1E9781B52D2B}" presName="root2" presStyleCnt="0"/>
      <dgm:spPr/>
    </dgm:pt>
    <dgm:pt modelId="{68BCFD08-7C8F-4C7D-9DF7-F395FC1403E1}" type="pres">
      <dgm:prSet presAssocID="{B66DBEB7-F233-415D-BA25-1E9781B52D2B}" presName="LevelTwoTextNode" presStyleLbl="node3" presStyleIdx="1" presStyleCnt="5">
        <dgm:presLayoutVars>
          <dgm:chPref val="3"/>
        </dgm:presLayoutVars>
      </dgm:prSet>
      <dgm:spPr/>
    </dgm:pt>
    <dgm:pt modelId="{F57C8900-B552-43B4-9A37-896CD5E94EA2}" type="pres">
      <dgm:prSet presAssocID="{B66DBEB7-F233-415D-BA25-1E9781B52D2B}" presName="level3hierChild" presStyleCnt="0"/>
      <dgm:spPr/>
    </dgm:pt>
    <dgm:pt modelId="{1353C225-46AD-495E-BFE8-5B89543C0769}" type="pres">
      <dgm:prSet presAssocID="{445443AC-590A-4821-B802-F2FDF1BBFB3B}" presName="conn2-1" presStyleLbl="parChTrans1D3" presStyleIdx="2" presStyleCnt="5"/>
      <dgm:spPr/>
    </dgm:pt>
    <dgm:pt modelId="{96DBE212-A274-4E34-889E-C49BE5186181}" type="pres">
      <dgm:prSet presAssocID="{445443AC-590A-4821-B802-F2FDF1BBFB3B}" presName="connTx" presStyleLbl="parChTrans1D3" presStyleIdx="2" presStyleCnt="5"/>
      <dgm:spPr/>
    </dgm:pt>
    <dgm:pt modelId="{C0B8B3D8-6C7B-46BF-BAF8-2DFE9AE3BD6C}" type="pres">
      <dgm:prSet presAssocID="{4CAF52DE-2934-4F3A-831A-5278A5BD18AA}" presName="root2" presStyleCnt="0"/>
      <dgm:spPr/>
    </dgm:pt>
    <dgm:pt modelId="{31B8F436-E84A-44EC-B026-7D448EEE5335}" type="pres">
      <dgm:prSet presAssocID="{4CAF52DE-2934-4F3A-831A-5278A5BD18AA}" presName="LevelTwoTextNode" presStyleLbl="node3" presStyleIdx="2" presStyleCnt="5">
        <dgm:presLayoutVars>
          <dgm:chPref val="3"/>
        </dgm:presLayoutVars>
      </dgm:prSet>
      <dgm:spPr/>
    </dgm:pt>
    <dgm:pt modelId="{F12276F6-DEB2-4D5F-84B6-FD12EAC9BDD4}" type="pres">
      <dgm:prSet presAssocID="{4CAF52DE-2934-4F3A-831A-5278A5BD18AA}" presName="level3hierChild" presStyleCnt="0"/>
      <dgm:spPr/>
    </dgm:pt>
    <dgm:pt modelId="{E7D03AC0-1AFA-44B5-B851-CB746E78F492}" type="pres">
      <dgm:prSet presAssocID="{23A18B52-AF14-4B00-95AD-4A77C893F2E9}" presName="conn2-1" presStyleLbl="parChTrans1D3" presStyleIdx="3" presStyleCnt="5"/>
      <dgm:spPr/>
    </dgm:pt>
    <dgm:pt modelId="{E97D1E31-CBD7-40C1-9D97-D6D2DB9F6266}" type="pres">
      <dgm:prSet presAssocID="{23A18B52-AF14-4B00-95AD-4A77C893F2E9}" presName="connTx" presStyleLbl="parChTrans1D3" presStyleIdx="3" presStyleCnt="5"/>
      <dgm:spPr/>
    </dgm:pt>
    <dgm:pt modelId="{4D0D2105-BAD2-4D6B-9269-D19E50DCE091}" type="pres">
      <dgm:prSet presAssocID="{CFFEAC27-25A7-40DE-ACD5-1E525601F0CD}" presName="root2" presStyleCnt="0"/>
      <dgm:spPr/>
    </dgm:pt>
    <dgm:pt modelId="{25C2AF4E-EEB0-4DED-9F05-C21D3E07DAB5}" type="pres">
      <dgm:prSet presAssocID="{CFFEAC27-25A7-40DE-ACD5-1E525601F0CD}" presName="LevelTwoTextNode" presStyleLbl="node3" presStyleIdx="3" presStyleCnt="5">
        <dgm:presLayoutVars>
          <dgm:chPref val="3"/>
        </dgm:presLayoutVars>
      </dgm:prSet>
      <dgm:spPr/>
    </dgm:pt>
    <dgm:pt modelId="{D21717D5-DEC7-460C-AFE1-F31BC7C17840}" type="pres">
      <dgm:prSet presAssocID="{CFFEAC27-25A7-40DE-ACD5-1E525601F0CD}" presName="level3hierChild" presStyleCnt="0"/>
      <dgm:spPr/>
    </dgm:pt>
    <dgm:pt modelId="{F52531BA-89B0-4918-9CBE-F1D882BA3945}" type="pres">
      <dgm:prSet presAssocID="{DC5904AF-A3E8-41AF-A99B-380D734E8F19}" presName="conn2-1" presStyleLbl="parChTrans1D3" presStyleIdx="4" presStyleCnt="5"/>
      <dgm:spPr/>
    </dgm:pt>
    <dgm:pt modelId="{5B6B3E9B-2533-4C36-9E7F-358259609C48}" type="pres">
      <dgm:prSet presAssocID="{DC5904AF-A3E8-41AF-A99B-380D734E8F19}" presName="connTx" presStyleLbl="parChTrans1D3" presStyleIdx="4" presStyleCnt="5"/>
      <dgm:spPr/>
    </dgm:pt>
    <dgm:pt modelId="{4B9E3C55-B8D0-4D31-ABE5-953AC68059DC}" type="pres">
      <dgm:prSet presAssocID="{0DED2EC5-E363-4991-8256-70AA3109BFC6}" presName="root2" presStyleCnt="0"/>
      <dgm:spPr/>
    </dgm:pt>
    <dgm:pt modelId="{0A7BAB28-8864-40E2-8B21-80C81243F068}" type="pres">
      <dgm:prSet presAssocID="{0DED2EC5-E363-4991-8256-70AA3109BFC6}" presName="LevelTwoTextNode" presStyleLbl="node3" presStyleIdx="4" presStyleCnt="5">
        <dgm:presLayoutVars>
          <dgm:chPref val="3"/>
        </dgm:presLayoutVars>
      </dgm:prSet>
      <dgm:spPr/>
    </dgm:pt>
    <dgm:pt modelId="{45F90833-91EA-4425-B369-E76ABAC7AFE9}" type="pres">
      <dgm:prSet presAssocID="{0DED2EC5-E363-4991-8256-70AA3109BFC6}" presName="level3hierChild" presStyleCnt="0"/>
      <dgm:spPr/>
    </dgm:pt>
    <dgm:pt modelId="{7F409D98-9508-4030-A7E5-8AE880A50687}" type="pres">
      <dgm:prSet presAssocID="{482DCE74-4312-4FED-B29C-789071C6AF6D}" presName="conn2-1" presStyleLbl="parChTrans1D2" presStyleIdx="1" presStyleCnt="2"/>
      <dgm:spPr/>
    </dgm:pt>
    <dgm:pt modelId="{175F9ADF-A5D8-4412-B333-D782E2204A32}" type="pres">
      <dgm:prSet presAssocID="{482DCE74-4312-4FED-B29C-789071C6AF6D}" presName="connTx" presStyleLbl="parChTrans1D2" presStyleIdx="1" presStyleCnt="2"/>
      <dgm:spPr/>
    </dgm:pt>
    <dgm:pt modelId="{3DFB8755-B59E-424A-8A1A-8AEC32B72F85}" type="pres">
      <dgm:prSet presAssocID="{6D58A554-80F5-4A59-BCFE-AAFC6B766E3B}" presName="root2" presStyleCnt="0"/>
      <dgm:spPr/>
    </dgm:pt>
    <dgm:pt modelId="{AC76D6AA-6159-4FEA-8BC9-45680F40BC15}" type="pres">
      <dgm:prSet presAssocID="{6D58A554-80F5-4A59-BCFE-AAFC6B766E3B}" presName="LevelTwoTextNode" presStyleLbl="node2" presStyleIdx="1" presStyleCnt="2" custScaleX="116600">
        <dgm:presLayoutVars>
          <dgm:chPref val="3"/>
        </dgm:presLayoutVars>
      </dgm:prSet>
      <dgm:spPr/>
    </dgm:pt>
    <dgm:pt modelId="{7A0863DF-8B79-40EF-AD69-796C9B7AB2B2}" type="pres">
      <dgm:prSet presAssocID="{6D58A554-80F5-4A59-BCFE-AAFC6B766E3B}" presName="level3hierChild" presStyleCnt="0"/>
      <dgm:spPr/>
    </dgm:pt>
  </dgm:ptLst>
  <dgm:cxnLst>
    <dgm:cxn modelId="{DC33940A-BEEE-40B1-9E8F-8A802177A625}" type="presOf" srcId="{BAC893A6-0DB9-4BA4-BE93-DD3FD5658009}" destId="{4A5DB3DD-9884-4C51-83D1-91B0B478F8C3}" srcOrd="0" destOrd="0" presId="urn:microsoft.com/office/officeart/2005/8/layout/hierarchy2"/>
    <dgm:cxn modelId="{11C1E40F-18FB-4A5F-82C1-DFA65366CBD2}" type="presOf" srcId="{BAC893A6-0DB9-4BA4-BE93-DD3FD5658009}" destId="{8679DF08-D6DB-40D6-B327-E1A4326F459C}" srcOrd="1" destOrd="0" presId="urn:microsoft.com/office/officeart/2005/8/layout/hierarchy2"/>
    <dgm:cxn modelId="{9992C22B-6B37-43AE-839A-7AD667A49959}" type="presOf" srcId="{DC5904AF-A3E8-41AF-A99B-380D734E8F19}" destId="{F52531BA-89B0-4918-9CBE-F1D882BA3945}" srcOrd="0" destOrd="0" presId="urn:microsoft.com/office/officeart/2005/8/layout/hierarchy2"/>
    <dgm:cxn modelId="{405F002D-81C2-484D-BE5B-C8E2520DD4F7}" type="presOf" srcId="{0DED2EC5-E363-4991-8256-70AA3109BFC6}" destId="{0A7BAB28-8864-40E2-8B21-80C81243F068}" srcOrd="0" destOrd="0" presId="urn:microsoft.com/office/officeart/2005/8/layout/hierarchy2"/>
    <dgm:cxn modelId="{AA883965-310A-4F98-B0C7-85C91DB316D6}" type="presOf" srcId="{482DCE74-4312-4FED-B29C-789071C6AF6D}" destId="{175F9ADF-A5D8-4412-B333-D782E2204A32}" srcOrd="1" destOrd="0" presId="urn:microsoft.com/office/officeart/2005/8/layout/hierarchy2"/>
    <dgm:cxn modelId="{9EC35246-EDD2-433F-917F-1BC15E7AA29E}" type="presOf" srcId="{445443AC-590A-4821-B802-F2FDF1BBFB3B}" destId="{96DBE212-A274-4E34-889E-C49BE5186181}" srcOrd="1" destOrd="0" presId="urn:microsoft.com/office/officeart/2005/8/layout/hierarchy2"/>
    <dgm:cxn modelId="{9D63A06B-F96B-445E-9354-DE3DEE742515}" srcId="{BD852DDB-BD1A-4956-958C-A4A0E0D7FBDF}" destId="{967B2DDC-417B-4536-AE78-FDDD28C9DD18}" srcOrd="0" destOrd="0" parTransId="{F9ADC4BC-5D72-4064-9F04-D04ED50F3109}" sibTransId="{811787DB-DFED-44F9-8B2B-69CB3E2CF9A2}"/>
    <dgm:cxn modelId="{4F45AE4D-3B54-45A6-A3FC-D0D4C44FD37A}" srcId="{C08CC6CE-F063-456F-AA52-9514806F532D}" destId="{BD852DDB-BD1A-4956-958C-A4A0E0D7FBDF}" srcOrd="0" destOrd="0" parTransId="{352F94DC-9672-49DC-A813-30690E59345B}" sibTransId="{27525370-1763-464C-BF76-86252361545A}"/>
    <dgm:cxn modelId="{AC0D7F71-CDF9-486E-8A9E-67EE4A7BC114}" srcId="{C08CC6CE-F063-456F-AA52-9514806F532D}" destId="{6D58A554-80F5-4A59-BCFE-AAFC6B766E3B}" srcOrd="1" destOrd="0" parTransId="{482DCE74-4312-4FED-B29C-789071C6AF6D}" sibTransId="{5FF21E7D-5BCC-4658-BF88-3FB025899318}"/>
    <dgm:cxn modelId="{922CC359-9AE9-4EA0-8905-AE84CA6C93FD}" srcId="{9E7E6506-0BCF-4534-91F8-71169A5F8310}" destId="{C08CC6CE-F063-456F-AA52-9514806F532D}" srcOrd="0" destOrd="0" parTransId="{63DFED72-D315-40E8-AC3B-58C9D2FC3000}" sibTransId="{E144AA9C-0151-4F5A-B4C7-D68670AB2F1F}"/>
    <dgm:cxn modelId="{4835165A-D3CC-44E3-BD15-F3DCD341A634}" type="presOf" srcId="{482DCE74-4312-4FED-B29C-789071C6AF6D}" destId="{7F409D98-9508-4030-A7E5-8AE880A50687}" srcOrd="0" destOrd="0" presId="urn:microsoft.com/office/officeart/2005/8/layout/hierarchy2"/>
    <dgm:cxn modelId="{4077667A-57BF-4DFE-BAC2-073211B98EEB}" type="presOf" srcId="{6D58A554-80F5-4A59-BCFE-AAFC6B766E3B}" destId="{AC76D6AA-6159-4FEA-8BC9-45680F40BC15}" srcOrd="0" destOrd="0" presId="urn:microsoft.com/office/officeart/2005/8/layout/hierarchy2"/>
    <dgm:cxn modelId="{6F367B7A-0455-40DB-887F-D05E7BC8E62D}" srcId="{BD852DDB-BD1A-4956-958C-A4A0E0D7FBDF}" destId="{4CAF52DE-2934-4F3A-831A-5278A5BD18AA}" srcOrd="2" destOrd="0" parTransId="{445443AC-590A-4821-B802-F2FDF1BBFB3B}" sibTransId="{7846CF38-2DC5-4449-9066-71C801D8D9EE}"/>
    <dgm:cxn modelId="{76FDC47F-8D0C-42E8-A50B-815E5540BB90}" type="presOf" srcId="{4CAF52DE-2934-4F3A-831A-5278A5BD18AA}" destId="{31B8F436-E84A-44EC-B026-7D448EEE5335}" srcOrd="0" destOrd="0" presId="urn:microsoft.com/office/officeart/2005/8/layout/hierarchy2"/>
    <dgm:cxn modelId="{82888D81-ECFE-4F4E-96F9-08D15AE82498}" srcId="{BD852DDB-BD1A-4956-958C-A4A0E0D7FBDF}" destId="{0DED2EC5-E363-4991-8256-70AA3109BFC6}" srcOrd="4" destOrd="0" parTransId="{DC5904AF-A3E8-41AF-A99B-380D734E8F19}" sibTransId="{0FF25556-D0A8-4EE0-BBE1-C41AD7BB42BA}"/>
    <dgm:cxn modelId="{66047F85-ED81-4E27-97FA-A38CD4CCA9AC}" type="presOf" srcId="{352F94DC-9672-49DC-A813-30690E59345B}" destId="{E9561C8A-96C9-4EA0-879A-39DF905978AD}" srcOrd="0" destOrd="0" presId="urn:microsoft.com/office/officeart/2005/8/layout/hierarchy2"/>
    <dgm:cxn modelId="{A473168A-3A6D-4518-AEEC-00CEE680D015}" type="presOf" srcId="{C08CC6CE-F063-456F-AA52-9514806F532D}" destId="{3B35F7BC-9254-4599-A752-3EC654029CEB}" srcOrd="0" destOrd="0" presId="urn:microsoft.com/office/officeart/2005/8/layout/hierarchy2"/>
    <dgm:cxn modelId="{EB44EA8D-79C1-4D82-8236-E691551649F4}" srcId="{BD852DDB-BD1A-4956-958C-A4A0E0D7FBDF}" destId="{B66DBEB7-F233-415D-BA25-1E9781B52D2B}" srcOrd="1" destOrd="0" parTransId="{BAC893A6-0DB9-4BA4-BE93-DD3FD5658009}" sibTransId="{60F6E31E-9C95-4A5F-AD83-16F2C981F1BA}"/>
    <dgm:cxn modelId="{181C9C9C-AA4B-4D8D-AAF3-8A39A286C62A}" type="presOf" srcId="{DC5904AF-A3E8-41AF-A99B-380D734E8F19}" destId="{5B6B3E9B-2533-4C36-9E7F-358259609C48}" srcOrd="1" destOrd="0" presId="urn:microsoft.com/office/officeart/2005/8/layout/hierarchy2"/>
    <dgm:cxn modelId="{19A0719D-CA66-40C0-877F-6967ACD32836}" type="presOf" srcId="{F9ADC4BC-5D72-4064-9F04-D04ED50F3109}" destId="{90E2B208-7C35-41F0-AB34-14843AE8479C}" srcOrd="1" destOrd="0" presId="urn:microsoft.com/office/officeart/2005/8/layout/hierarchy2"/>
    <dgm:cxn modelId="{640F3FBC-920D-44CF-AD7A-662CA35D5676}" type="presOf" srcId="{CFFEAC27-25A7-40DE-ACD5-1E525601F0CD}" destId="{25C2AF4E-EEB0-4DED-9F05-C21D3E07DAB5}" srcOrd="0" destOrd="0" presId="urn:microsoft.com/office/officeart/2005/8/layout/hierarchy2"/>
    <dgm:cxn modelId="{0B3F95C2-E303-44EB-9A88-BBCE607BF4C9}" type="presOf" srcId="{9E7E6506-0BCF-4534-91F8-71169A5F8310}" destId="{74E52816-BF61-41AF-B6CC-57C219511CB6}" srcOrd="0" destOrd="0" presId="urn:microsoft.com/office/officeart/2005/8/layout/hierarchy2"/>
    <dgm:cxn modelId="{0158B6CC-0142-4565-B25D-FA1A1192E917}" srcId="{BD852DDB-BD1A-4956-958C-A4A0E0D7FBDF}" destId="{CFFEAC27-25A7-40DE-ACD5-1E525601F0CD}" srcOrd="3" destOrd="0" parTransId="{23A18B52-AF14-4B00-95AD-4A77C893F2E9}" sibTransId="{39AE88AF-498F-4B3E-B0D2-430D68BCF740}"/>
    <dgm:cxn modelId="{95761ACE-2C6C-4CB3-9EC6-30B8936764EE}" type="presOf" srcId="{445443AC-590A-4821-B802-F2FDF1BBFB3B}" destId="{1353C225-46AD-495E-BFE8-5B89543C0769}" srcOrd="0" destOrd="0" presId="urn:microsoft.com/office/officeart/2005/8/layout/hierarchy2"/>
    <dgm:cxn modelId="{E76FF7D0-FF19-44BE-8AA8-063B8F6A1649}" type="presOf" srcId="{23A18B52-AF14-4B00-95AD-4A77C893F2E9}" destId="{E97D1E31-CBD7-40C1-9D97-D6D2DB9F6266}" srcOrd="1" destOrd="0" presId="urn:microsoft.com/office/officeart/2005/8/layout/hierarchy2"/>
    <dgm:cxn modelId="{0E7941D9-113C-4D57-8D8C-6F8C9E4ACB2F}" type="presOf" srcId="{F9ADC4BC-5D72-4064-9F04-D04ED50F3109}" destId="{66856250-A067-4315-B7BC-650315513D82}" srcOrd="0" destOrd="0" presId="urn:microsoft.com/office/officeart/2005/8/layout/hierarchy2"/>
    <dgm:cxn modelId="{E1AA1ADB-819D-49A8-A215-A86751A902F2}" type="presOf" srcId="{352F94DC-9672-49DC-A813-30690E59345B}" destId="{06193D9E-4BE1-4C83-8603-4F45C41D5A1C}" srcOrd="1" destOrd="0" presId="urn:microsoft.com/office/officeart/2005/8/layout/hierarchy2"/>
    <dgm:cxn modelId="{1B09B4DB-C135-40EA-9864-59280037DF94}" type="presOf" srcId="{BD852DDB-BD1A-4956-958C-A4A0E0D7FBDF}" destId="{4748BB82-B906-4CF7-B46D-F15A7C343C2B}" srcOrd="0" destOrd="0" presId="urn:microsoft.com/office/officeart/2005/8/layout/hierarchy2"/>
    <dgm:cxn modelId="{F630CBDC-F4CC-42D5-BD88-7BCBF18F22BF}" type="presOf" srcId="{23A18B52-AF14-4B00-95AD-4A77C893F2E9}" destId="{E7D03AC0-1AFA-44B5-B851-CB746E78F492}" srcOrd="0" destOrd="0" presId="urn:microsoft.com/office/officeart/2005/8/layout/hierarchy2"/>
    <dgm:cxn modelId="{5B96D4E4-CBBB-412C-A9EA-B7551DC6BA9F}" type="presOf" srcId="{B66DBEB7-F233-415D-BA25-1E9781B52D2B}" destId="{68BCFD08-7C8F-4C7D-9DF7-F395FC1403E1}" srcOrd="0" destOrd="0" presId="urn:microsoft.com/office/officeart/2005/8/layout/hierarchy2"/>
    <dgm:cxn modelId="{90B637E9-E079-4CD6-8EC2-B757242E94B5}" type="presOf" srcId="{967B2DDC-417B-4536-AE78-FDDD28C9DD18}" destId="{72270489-09F1-4A5A-B616-E7510BB91B10}" srcOrd="0" destOrd="0" presId="urn:microsoft.com/office/officeart/2005/8/layout/hierarchy2"/>
    <dgm:cxn modelId="{D22346E8-EDB7-40F2-A476-4D42A5C18539}" type="presParOf" srcId="{74E52816-BF61-41AF-B6CC-57C219511CB6}" destId="{062E18C5-C4EF-4006-8AC7-EB7CD970B382}" srcOrd="0" destOrd="0" presId="urn:microsoft.com/office/officeart/2005/8/layout/hierarchy2"/>
    <dgm:cxn modelId="{CBDA6546-DD08-40BE-9B0D-76289EEF72B1}" type="presParOf" srcId="{062E18C5-C4EF-4006-8AC7-EB7CD970B382}" destId="{3B35F7BC-9254-4599-A752-3EC654029CEB}" srcOrd="0" destOrd="0" presId="urn:microsoft.com/office/officeart/2005/8/layout/hierarchy2"/>
    <dgm:cxn modelId="{F3F233AD-B353-40FF-BED0-AD4AA9546375}" type="presParOf" srcId="{062E18C5-C4EF-4006-8AC7-EB7CD970B382}" destId="{292AB3FA-C17F-43CD-8567-C9C3C005FD02}" srcOrd="1" destOrd="0" presId="urn:microsoft.com/office/officeart/2005/8/layout/hierarchy2"/>
    <dgm:cxn modelId="{F4AC3957-E040-4B51-BDB9-6E2771F742C5}" type="presParOf" srcId="{292AB3FA-C17F-43CD-8567-C9C3C005FD02}" destId="{E9561C8A-96C9-4EA0-879A-39DF905978AD}" srcOrd="0" destOrd="0" presId="urn:microsoft.com/office/officeart/2005/8/layout/hierarchy2"/>
    <dgm:cxn modelId="{362EBB91-085A-4B4B-B5BC-8EECF4AF816E}" type="presParOf" srcId="{E9561C8A-96C9-4EA0-879A-39DF905978AD}" destId="{06193D9E-4BE1-4C83-8603-4F45C41D5A1C}" srcOrd="0" destOrd="0" presId="urn:microsoft.com/office/officeart/2005/8/layout/hierarchy2"/>
    <dgm:cxn modelId="{26E3A52D-E7AE-4179-B1BC-D73DEB724E31}" type="presParOf" srcId="{292AB3FA-C17F-43CD-8567-C9C3C005FD02}" destId="{3905E4DE-5918-4F16-AAE1-E25878E657DF}" srcOrd="1" destOrd="0" presId="urn:microsoft.com/office/officeart/2005/8/layout/hierarchy2"/>
    <dgm:cxn modelId="{231CCB1A-F082-4AA2-8AA6-EFEE6E63E452}" type="presParOf" srcId="{3905E4DE-5918-4F16-AAE1-E25878E657DF}" destId="{4748BB82-B906-4CF7-B46D-F15A7C343C2B}" srcOrd="0" destOrd="0" presId="urn:microsoft.com/office/officeart/2005/8/layout/hierarchy2"/>
    <dgm:cxn modelId="{E01AD9AE-D988-4F25-9E38-ADB7DCC246FA}" type="presParOf" srcId="{3905E4DE-5918-4F16-AAE1-E25878E657DF}" destId="{BD16871E-EA43-4DD2-A283-33CE9380DF7D}" srcOrd="1" destOrd="0" presId="urn:microsoft.com/office/officeart/2005/8/layout/hierarchy2"/>
    <dgm:cxn modelId="{CAB9BE76-AF9F-45FA-B394-3BA50590556F}" type="presParOf" srcId="{BD16871E-EA43-4DD2-A283-33CE9380DF7D}" destId="{66856250-A067-4315-B7BC-650315513D82}" srcOrd="0" destOrd="0" presId="urn:microsoft.com/office/officeart/2005/8/layout/hierarchy2"/>
    <dgm:cxn modelId="{B102EE1E-E0A7-41D5-B132-566CF41DF1AE}" type="presParOf" srcId="{66856250-A067-4315-B7BC-650315513D82}" destId="{90E2B208-7C35-41F0-AB34-14843AE8479C}" srcOrd="0" destOrd="0" presId="urn:microsoft.com/office/officeart/2005/8/layout/hierarchy2"/>
    <dgm:cxn modelId="{314FAA79-8F54-47E6-9557-632DBD02E754}" type="presParOf" srcId="{BD16871E-EA43-4DD2-A283-33CE9380DF7D}" destId="{C6915557-9520-45EA-918E-5B6109681FF7}" srcOrd="1" destOrd="0" presId="urn:microsoft.com/office/officeart/2005/8/layout/hierarchy2"/>
    <dgm:cxn modelId="{F0ACE1A3-431D-4087-83EE-E95A6782591E}" type="presParOf" srcId="{C6915557-9520-45EA-918E-5B6109681FF7}" destId="{72270489-09F1-4A5A-B616-E7510BB91B10}" srcOrd="0" destOrd="0" presId="urn:microsoft.com/office/officeart/2005/8/layout/hierarchy2"/>
    <dgm:cxn modelId="{49DE6BB8-58B9-47DF-8AE7-0CAFBBF66FD5}" type="presParOf" srcId="{C6915557-9520-45EA-918E-5B6109681FF7}" destId="{A9408271-8EDB-4076-A376-05EEC6FC3643}" srcOrd="1" destOrd="0" presId="urn:microsoft.com/office/officeart/2005/8/layout/hierarchy2"/>
    <dgm:cxn modelId="{493EADE7-1253-4BA0-9E2C-9AA1E35CDB51}" type="presParOf" srcId="{BD16871E-EA43-4DD2-A283-33CE9380DF7D}" destId="{4A5DB3DD-9884-4C51-83D1-91B0B478F8C3}" srcOrd="2" destOrd="0" presId="urn:microsoft.com/office/officeart/2005/8/layout/hierarchy2"/>
    <dgm:cxn modelId="{766AFB9B-462F-44D1-AACB-C9CDD4796D72}" type="presParOf" srcId="{4A5DB3DD-9884-4C51-83D1-91B0B478F8C3}" destId="{8679DF08-D6DB-40D6-B327-E1A4326F459C}" srcOrd="0" destOrd="0" presId="urn:microsoft.com/office/officeart/2005/8/layout/hierarchy2"/>
    <dgm:cxn modelId="{64C7219B-157B-4FCF-8EB2-A23D0231124C}" type="presParOf" srcId="{BD16871E-EA43-4DD2-A283-33CE9380DF7D}" destId="{03F27EA2-4BD2-48B3-B938-A00C8B145266}" srcOrd="3" destOrd="0" presId="urn:microsoft.com/office/officeart/2005/8/layout/hierarchy2"/>
    <dgm:cxn modelId="{80439A58-2AA7-4F96-B545-2524E3F11311}" type="presParOf" srcId="{03F27EA2-4BD2-48B3-B938-A00C8B145266}" destId="{68BCFD08-7C8F-4C7D-9DF7-F395FC1403E1}" srcOrd="0" destOrd="0" presId="urn:microsoft.com/office/officeart/2005/8/layout/hierarchy2"/>
    <dgm:cxn modelId="{892952EA-15AF-4231-8A78-37815E711DAC}" type="presParOf" srcId="{03F27EA2-4BD2-48B3-B938-A00C8B145266}" destId="{F57C8900-B552-43B4-9A37-896CD5E94EA2}" srcOrd="1" destOrd="0" presId="urn:microsoft.com/office/officeart/2005/8/layout/hierarchy2"/>
    <dgm:cxn modelId="{E7CD27A6-85A7-471F-89B4-3A2B463A275F}" type="presParOf" srcId="{BD16871E-EA43-4DD2-A283-33CE9380DF7D}" destId="{1353C225-46AD-495E-BFE8-5B89543C0769}" srcOrd="4" destOrd="0" presId="urn:microsoft.com/office/officeart/2005/8/layout/hierarchy2"/>
    <dgm:cxn modelId="{6CBB8882-38B6-495C-A872-DB293D165EF4}" type="presParOf" srcId="{1353C225-46AD-495E-BFE8-5B89543C0769}" destId="{96DBE212-A274-4E34-889E-C49BE5186181}" srcOrd="0" destOrd="0" presId="urn:microsoft.com/office/officeart/2005/8/layout/hierarchy2"/>
    <dgm:cxn modelId="{BD81CDA7-0DA3-4858-9869-B5D06233631A}" type="presParOf" srcId="{BD16871E-EA43-4DD2-A283-33CE9380DF7D}" destId="{C0B8B3D8-6C7B-46BF-BAF8-2DFE9AE3BD6C}" srcOrd="5" destOrd="0" presId="urn:microsoft.com/office/officeart/2005/8/layout/hierarchy2"/>
    <dgm:cxn modelId="{00975312-B090-46CD-80D7-80F073789622}" type="presParOf" srcId="{C0B8B3D8-6C7B-46BF-BAF8-2DFE9AE3BD6C}" destId="{31B8F436-E84A-44EC-B026-7D448EEE5335}" srcOrd="0" destOrd="0" presId="urn:microsoft.com/office/officeart/2005/8/layout/hierarchy2"/>
    <dgm:cxn modelId="{0CE94663-7CB9-4ABF-8B92-532200BB32B2}" type="presParOf" srcId="{C0B8B3D8-6C7B-46BF-BAF8-2DFE9AE3BD6C}" destId="{F12276F6-DEB2-4D5F-84B6-FD12EAC9BDD4}" srcOrd="1" destOrd="0" presId="urn:microsoft.com/office/officeart/2005/8/layout/hierarchy2"/>
    <dgm:cxn modelId="{233685CA-EA56-4A93-8F47-D95E60EDD0BB}" type="presParOf" srcId="{BD16871E-EA43-4DD2-A283-33CE9380DF7D}" destId="{E7D03AC0-1AFA-44B5-B851-CB746E78F492}" srcOrd="6" destOrd="0" presId="urn:microsoft.com/office/officeart/2005/8/layout/hierarchy2"/>
    <dgm:cxn modelId="{B90EFB40-1A07-432E-8289-9D22AFD63D8F}" type="presParOf" srcId="{E7D03AC0-1AFA-44B5-B851-CB746E78F492}" destId="{E97D1E31-CBD7-40C1-9D97-D6D2DB9F6266}" srcOrd="0" destOrd="0" presId="urn:microsoft.com/office/officeart/2005/8/layout/hierarchy2"/>
    <dgm:cxn modelId="{0DFFD85E-9341-48EF-B2F1-B12AC9A65974}" type="presParOf" srcId="{BD16871E-EA43-4DD2-A283-33CE9380DF7D}" destId="{4D0D2105-BAD2-4D6B-9269-D19E50DCE091}" srcOrd="7" destOrd="0" presId="urn:microsoft.com/office/officeart/2005/8/layout/hierarchy2"/>
    <dgm:cxn modelId="{9DAC7660-7CB8-46BC-9BE0-61ECDA86D45E}" type="presParOf" srcId="{4D0D2105-BAD2-4D6B-9269-D19E50DCE091}" destId="{25C2AF4E-EEB0-4DED-9F05-C21D3E07DAB5}" srcOrd="0" destOrd="0" presId="urn:microsoft.com/office/officeart/2005/8/layout/hierarchy2"/>
    <dgm:cxn modelId="{3AE4A1B0-5835-4CB7-A410-5551781CB914}" type="presParOf" srcId="{4D0D2105-BAD2-4D6B-9269-D19E50DCE091}" destId="{D21717D5-DEC7-460C-AFE1-F31BC7C17840}" srcOrd="1" destOrd="0" presId="urn:microsoft.com/office/officeart/2005/8/layout/hierarchy2"/>
    <dgm:cxn modelId="{638B9305-77F4-4F48-AAD0-981517679AC4}" type="presParOf" srcId="{BD16871E-EA43-4DD2-A283-33CE9380DF7D}" destId="{F52531BA-89B0-4918-9CBE-F1D882BA3945}" srcOrd="8" destOrd="0" presId="urn:microsoft.com/office/officeart/2005/8/layout/hierarchy2"/>
    <dgm:cxn modelId="{4701A6DE-6107-4C23-8101-A808BBBE8ABD}" type="presParOf" srcId="{F52531BA-89B0-4918-9CBE-F1D882BA3945}" destId="{5B6B3E9B-2533-4C36-9E7F-358259609C48}" srcOrd="0" destOrd="0" presId="urn:microsoft.com/office/officeart/2005/8/layout/hierarchy2"/>
    <dgm:cxn modelId="{6887ADFB-152E-46A5-843D-307797AB554E}" type="presParOf" srcId="{BD16871E-EA43-4DD2-A283-33CE9380DF7D}" destId="{4B9E3C55-B8D0-4D31-ABE5-953AC68059DC}" srcOrd="9" destOrd="0" presId="urn:microsoft.com/office/officeart/2005/8/layout/hierarchy2"/>
    <dgm:cxn modelId="{227B2253-A767-4100-988E-6550E514CDA0}" type="presParOf" srcId="{4B9E3C55-B8D0-4D31-ABE5-953AC68059DC}" destId="{0A7BAB28-8864-40E2-8B21-80C81243F068}" srcOrd="0" destOrd="0" presId="urn:microsoft.com/office/officeart/2005/8/layout/hierarchy2"/>
    <dgm:cxn modelId="{1A56F311-BE0D-4E1E-A4A8-D0EF080ACDC0}" type="presParOf" srcId="{4B9E3C55-B8D0-4D31-ABE5-953AC68059DC}" destId="{45F90833-91EA-4425-B369-E76ABAC7AFE9}" srcOrd="1" destOrd="0" presId="urn:microsoft.com/office/officeart/2005/8/layout/hierarchy2"/>
    <dgm:cxn modelId="{3CB32DDD-FED2-4706-8CE9-EF7C5876EF70}" type="presParOf" srcId="{292AB3FA-C17F-43CD-8567-C9C3C005FD02}" destId="{7F409D98-9508-4030-A7E5-8AE880A50687}" srcOrd="2" destOrd="0" presId="urn:microsoft.com/office/officeart/2005/8/layout/hierarchy2"/>
    <dgm:cxn modelId="{2B0CB8AD-2491-4941-9EDB-07F3B52F4816}" type="presParOf" srcId="{7F409D98-9508-4030-A7E5-8AE880A50687}" destId="{175F9ADF-A5D8-4412-B333-D782E2204A32}" srcOrd="0" destOrd="0" presId="urn:microsoft.com/office/officeart/2005/8/layout/hierarchy2"/>
    <dgm:cxn modelId="{D2D50702-20F3-4025-8C1C-BD98A54B6259}" type="presParOf" srcId="{292AB3FA-C17F-43CD-8567-C9C3C005FD02}" destId="{3DFB8755-B59E-424A-8A1A-8AEC32B72F85}" srcOrd="3" destOrd="0" presId="urn:microsoft.com/office/officeart/2005/8/layout/hierarchy2"/>
    <dgm:cxn modelId="{E9393C54-A7E6-43B7-BBA4-88191BD066E5}" type="presParOf" srcId="{3DFB8755-B59E-424A-8A1A-8AEC32B72F85}" destId="{AC76D6AA-6159-4FEA-8BC9-45680F40BC15}" srcOrd="0" destOrd="0" presId="urn:microsoft.com/office/officeart/2005/8/layout/hierarchy2"/>
    <dgm:cxn modelId="{4BB01710-F1BD-4848-88C4-29701064F585}" type="presParOf" srcId="{3DFB8755-B59E-424A-8A1A-8AEC32B72F85}" destId="{7A0863DF-8B79-40EF-AD69-796C9B7AB2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51213-D45F-4056-8723-C7D2B71011BD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7112ED5-18AB-49DD-B0BE-48BD47EF8435}">
      <dgm:prSet phldrT="[Текст]"/>
      <dgm:spPr/>
      <dgm:t>
        <a:bodyPr/>
        <a:lstStyle/>
        <a:p>
          <a:r>
            <a:rPr lang="ru-RU" dirty="0"/>
            <a:t>Рабочее место</a:t>
          </a:r>
        </a:p>
      </dgm:t>
    </dgm:pt>
    <dgm:pt modelId="{194DE741-DC8E-4660-95D0-95E99186751E}" type="parTrans" cxnId="{D22D6761-2F93-46C1-9455-F487026F3D3C}">
      <dgm:prSet/>
      <dgm:spPr/>
      <dgm:t>
        <a:bodyPr/>
        <a:lstStyle/>
        <a:p>
          <a:endParaRPr lang="ru-RU"/>
        </a:p>
      </dgm:t>
    </dgm:pt>
    <dgm:pt modelId="{0FC8EB2B-616E-4FB9-B6BA-FCCE24C1C21C}" type="sibTrans" cxnId="{D22D6761-2F93-46C1-9455-F487026F3D3C}">
      <dgm:prSet/>
      <dgm:spPr/>
      <dgm:t>
        <a:bodyPr/>
        <a:lstStyle/>
        <a:p>
          <a:endParaRPr lang="ru-RU"/>
        </a:p>
      </dgm:t>
    </dgm:pt>
    <dgm:pt modelId="{A38EAFD9-7E62-4464-9450-745C7F311752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часть рабочей площади предприятия, оснащенной необходимым оборудованием и инструментом, при помощи которых рабочий выполняет отдельные операции по изготовлению продукции или обслуживанию производства</a:t>
          </a:r>
        </a:p>
      </dgm:t>
    </dgm:pt>
    <dgm:pt modelId="{6AA485E1-4243-4B7B-BA12-2F88C02105CC}" type="parTrans" cxnId="{72E5BD33-FD11-47F1-A5F8-B730653BCA1E}">
      <dgm:prSet/>
      <dgm:spPr/>
      <dgm:t>
        <a:bodyPr/>
        <a:lstStyle/>
        <a:p>
          <a:endParaRPr lang="ru-RU"/>
        </a:p>
      </dgm:t>
    </dgm:pt>
    <dgm:pt modelId="{CD80DD3F-F129-44AA-A01B-A46DDFA270DE}" type="sibTrans" cxnId="{72E5BD33-FD11-47F1-A5F8-B730653BCA1E}">
      <dgm:prSet/>
      <dgm:spPr/>
      <dgm:t>
        <a:bodyPr/>
        <a:lstStyle/>
        <a:p>
          <a:endParaRPr lang="ru-RU"/>
        </a:p>
      </dgm:t>
    </dgm:pt>
    <dgm:pt modelId="{E91BDF5B-5408-4F0D-BF58-274EDAADAE91}">
      <dgm:prSet phldrT="[Текст]"/>
      <dgm:spPr/>
      <dgm:t>
        <a:bodyPr/>
        <a:lstStyle/>
        <a:p>
          <a:r>
            <a:rPr lang="ru-RU" dirty="0"/>
            <a:t>Производственный участок</a:t>
          </a:r>
        </a:p>
      </dgm:t>
    </dgm:pt>
    <dgm:pt modelId="{BA74C54A-FF51-4427-81DB-81EE11B1C926}" type="parTrans" cxnId="{E10DB724-5572-4B10-9ADD-829A768595B2}">
      <dgm:prSet/>
      <dgm:spPr/>
      <dgm:t>
        <a:bodyPr/>
        <a:lstStyle/>
        <a:p>
          <a:endParaRPr lang="ru-RU"/>
        </a:p>
      </dgm:t>
    </dgm:pt>
    <dgm:pt modelId="{0CA2361C-2FBF-4FBE-A146-05C778650912}" type="sibTrans" cxnId="{E10DB724-5572-4B10-9ADD-829A768595B2}">
      <dgm:prSet/>
      <dgm:spPr/>
      <dgm:t>
        <a:bodyPr/>
        <a:lstStyle/>
        <a:p>
          <a:endParaRPr lang="ru-RU"/>
        </a:p>
      </dgm:t>
    </dgm:pt>
    <dgm:pt modelId="{D38E788E-FFD6-4627-92CB-1FA1956012F4}">
      <dgm:prSet phldrT="[Текст]"/>
      <dgm:spPr/>
      <dgm:t>
        <a:bodyPr/>
        <a:lstStyle/>
        <a:p>
          <a:r>
            <a:rPr lang="ru-RU" dirty="0"/>
            <a:t>совокупность рабочих мест, на которых выполняются технологически однородные работы или различные операции по производству однородной продукции</a:t>
          </a:r>
        </a:p>
      </dgm:t>
    </dgm:pt>
    <dgm:pt modelId="{C410192E-AEC9-490B-9B13-907152C420DA}" type="parTrans" cxnId="{E7BC9BC0-DE02-4402-BF28-A288F63C75AC}">
      <dgm:prSet/>
      <dgm:spPr/>
      <dgm:t>
        <a:bodyPr/>
        <a:lstStyle/>
        <a:p>
          <a:endParaRPr lang="ru-RU"/>
        </a:p>
      </dgm:t>
    </dgm:pt>
    <dgm:pt modelId="{968EB454-37DC-4EE6-BD17-5F3BDCDB33E0}" type="sibTrans" cxnId="{E7BC9BC0-DE02-4402-BF28-A288F63C75AC}">
      <dgm:prSet/>
      <dgm:spPr/>
      <dgm:t>
        <a:bodyPr/>
        <a:lstStyle/>
        <a:p>
          <a:endParaRPr lang="ru-RU"/>
        </a:p>
      </dgm:t>
    </dgm:pt>
    <dgm:pt modelId="{B64479C3-CA66-4A5D-85F0-E9B034C77816}">
      <dgm:prSet phldrT="[Текст]"/>
      <dgm:spPr/>
      <dgm:t>
        <a:bodyPr/>
        <a:lstStyle/>
        <a:p>
          <a:r>
            <a:rPr lang="ru-RU" dirty="0"/>
            <a:t>Цех</a:t>
          </a:r>
        </a:p>
      </dgm:t>
    </dgm:pt>
    <dgm:pt modelId="{FFBA0159-20BA-4258-A6F3-C4BF3E290BE6}" type="parTrans" cxnId="{BF60660D-F1AF-4808-9CAC-1CAD23741567}">
      <dgm:prSet/>
      <dgm:spPr/>
      <dgm:t>
        <a:bodyPr/>
        <a:lstStyle/>
        <a:p>
          <a:endParaRPr lang="ru-RU"/>
        </a:p>
      </dgm:t>
    </dgm:pt>
    <dgm:pt modelId="{93D4DB27-465D-4D88-934E-3540FECCD43A}" type="sibTrans" cxnId="{BF60660D-F1AF-4808-9CAC-1CAD23741567}">
      <dgm:prSet/>
      <dgm:spPr/>
      <dgm:t>
        <a:bodyPr/>
        <a:lstStyle/>
        <a:p>
          <a:endParaRPr lang="ru-RU"/>
        </a:p>
      </dgm:t>
    </dgm:pt>
    <dgm:pt modelId="{839233B1-93DB-4B29-B3FC-6FC50D07C64D}">
      <dgm:prSet phldrT="[Текст]"/>
      <dgm:spPr/>
      <dgm:t>
        <a:bodyPr/>
        <a:lstStyle/>
        <a:p>
          <a:r>
            <a:rPr lang="ru-RU" dirty="0" err="1"/>
            <a:t>производственно</a:t>
          </a:r>
          <a:r>
            <a:rPr lang="ru-RU" dirty="0"/>
            <a:t> и административно обособленное подразделение предприятия, в котором выполняется отдельный комплекс работ в соответствии с внутризаводской специализацией</a:t>
          </a:r>
        </a:p>
      </dgm:t>
    </dgm:pt>
    <dgm:pt modelId="{8AFA6FA1-6629-47EB-BE40-4F6CB7C01DDB}" type="parTrans" cxnId="{0EB27E82-1643-4EF7-A047-1E040A17AF19}">
      <dgm:prSet/>
      <dgm:spPr/>
      <dgm:t>
        <a:bodyPr/>
        <a:lstStyle/>
        <a:p>
          <a:endParaRPr lang="ru-RU"/>
        </a:p>
      </dgm:t>
    </dgm:pt>
    <dgm:pt modelId="{0F83777D-0F26-43DB-9C03-250E6D04AA5F}" type="sibTrans" cxnId="{0EB27E82-1643-4EF7-A047-1E040A17AF19}">
      <dgm:prSet/>
      <dgm:spPr/>
      <dgm:t>
        <a:bodyPr/>
        <a:lstStyle/>
        <a:p>
          <a:endParaRPr lang="ru-RU"/>
        </a:p>
      </dgm:t>
    </dgm:pt>
    <dgm:pt modelId="{234C230C-6B8B-4C1C-92DC-DA31D835A2D4}" type="pres">
      <dgm:prSet presAssocID="{17D51213-D45F-4056-8723-C7D2B71011BD}" presName="linearFlow" presStyleCnt="0">
        <dgm:presLayoutVars>
          <dgm:dir/>
          <dgm:animLvl val="lvl"/>
          <dgm:resizeHandles val="exact"/>
        </dgm:presLayoutVars>
      </dgm:prSet>
      <dgm:spPr/>
    </dgm:pt>
    <dgm:pt modelId="{3B0F7033-7DB6-47EF-9FA7-674B653A0998}" type="pres">
      <dgm:prSet presAssocID="{A7112ED5-18AB-49DD-B0BE-48BD47EF8435}" presName="composite" presStyleCnt="0"/>
      <dgm:spPr/>
    </dgm:pt>
    <dgm:pt modelId="{29603D58-A29C-4BF6-AA8D-E1B367F631EA}" type="pres">
      <dgm:prSet presAssocID="{A7112ED5-18AB-49DD-B0BE-48BD47EF843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D3A681F-970B-42B6-8058-88EAEA0356A8}" type="pres">
      <dgm:prSet presAssocID="{A7112ED5-18AB-49DD-B0BE-48BD47EF8435}" presName="descendantText" presStyleLbl="alignAcc1" presStyleIdx="0" presStyleCnt="3">
        <dgm:presLayoutVars>
          <dgm:bulletEnabled val="1"/>
        </dgm:presLayoutVars>
      </dgm:prSet>
      <dgm:spPr/>
    </dgm:pt>
    <dgm:pt modelId="{8741978B-019D-4B6B-B226-4229A4AC3B66}" type="pres">
      <dgm:prSet presAssocID="{0FC8EB2B-616E-4FB9-B6BA-FCCE24C1C21C}" presName="sp" presStyleCnt="0"/>
      <dgm:spPr/>
    </dgm:pt>
    <dgm:pt modelId="{34DA1646-4A08-45D5-859F-BAA1F3AFCF3C}" type="pres">
      <dgm:prSet presAssocID="{E91BDF5B-5408-4F0D-BF58-274EDAADAE91}" presName="composite" presStyleCnt="0"/>
      <dgm:spPr/>
    </dgm:pt>
    <dgm:pt modelId="{CD98C262-D8F2-40F7-9366-9C3C5E622239}" type="pres">
      <dgm:prSet presAssocID="{E91BDF5B-5408-4F0D-BF58-274EDAADAE9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EC4829F-E02E-44E0-8267-2F5E1709A185}" type="pres">
      <dgm:prSet presAssocID="{E91BDF5B-5408-4F0D-BF58-274EDAADAE91}" presName="descendantText" presStyleLbl="alignAcc1" presStyleIdx="1" presStyleCnt="3">
        <dgm:presLayoutVars>
          <dgm:bulletEnabled val="1"/>
        </dgm:presLayoutVars>
      </dgm:prSet>
      <dgm:spPr/>
    </dgm:pt>
    <dgm:pt modelId="{0A9A820B-2461-459C-B970-64E52D80A9B0}" type="pres">
      <dgm:prSet presAssocID="{0CA2361C-2FBF-4FBE-A146-05C778650912}" presName="sp" presStyleCnt="0"/>
      <dgm:spPr/>
    </dgm:pt>
    <dgm:pt modelId="{0C1BDF1E-B2A3-463A-B564-AB4675806725}" type="pres">
      <dgm:prSet presAssocID="{B64479C3-CA66-4A5D-85F0-E9B034C77816}" presName="composite" presStyleCnt="0"/>
      <dgm:spPr/>
    </dgm:pt>
    <dgm:pt modelId="{A0E95294-5434-476E-80BC-1B4FF2ED0E00}" type="pres">
      <dgm:prSet presAssocID="{B64479C3-CA66-4A5D-85F0-E9B034C7781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45958CE-D111-4D96-A532-07951506FB66}" type="pres">
      <dgm:prSet presAssocID="{B64479C3-CA66-4A5D-85F0-E9B034C7781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F60660D-F1AF-4808-9CAC-1CAD23741567}" srcId="{17D51213-D45F-4056-8723-C7D2B71011BD}" destId="{B64479C3-CA66-4A5D-85F0-E9B034C77816}" srcOrd="2" destOrd="0" parTransId="{FFBA0159-20BA-4258-A6F3-C4BF3E290BE6}" sibTransId="{93D4DB27-465D-4D88-934E-3540FECCD43A}"/>
    <dgm:cxn modelId="{CBFA5813-3EEF-4C85-9602-BCF758CBA505}" type="presOf" srcId="{E91BDF5B-5408-4F0D-BF58-274EDAADAE91}" destId="{CD98C262-D8F2-40F7-9366-9C3C5E622239}" srcOrd="0" destOrd="0" presId="urn:microsoft.com/office/officeart/2005/8/layout/chevron2"/>
    <dgm:cxn modelId="{5FB2FE16-DC10-4ECA-B650-82E0A85827F8}" type="presOf" srcId="{839233B1-93DB-4B29-B3FC-6FC50D07C64D}" destId="{D45958CE-D111-4D96-A532-07951506FB66}" srcOrd="0" destOrd="0" presId="urn:microsoft.com/office/officeart/2005/8/layout/chevron2"/>
    <dgm:cxn modelId="{D85A191C-9B97-4F0D-BB37-A2FA02794FE2}" type="presOf" srcId="{A7112ED5-18AB-49DD-B0BE-48BD47EF8435}" destId="{29603D58-A29C-4BF6-AA8D-E1B367F631EA}" srcOrd="0" destOrd="0" presId="urn:microsoft.com/office/officeart/2005/8/layout/chevron2"/>
    <dgm:cxn modelId="{E10DB724-5572-4B10-9ADD-829A768595B2}" srcId="{17D51213-D45F-4056-8723-C7D2B71011BD}" destId="{E91BDF5B-5408-4F0D-BF58-274EDAADAE91}" srcOrd="1" destOrd="0" parTransId="{BA74C54A-FF51-4427-81DB-81EE11B1C926}" sibTransId="{0CA2361C-2FBF-4FBE-A146-05C778650912}"/>
    <dgm:cxn modelId="{72E5BD33-FD11-47F1-A5F8-B730653BCA1E}" srcId="{A7112ED5-18AB-49DD-B0BE-48BD47EF8435}" destId="{A38EAFD9-7E62-4464-9450-745C7F311752}" srcOrd="0" destOrd="0" parTransId="{6AA485E1-4243-4B7B-BA12-2F88C02105CC}" sibTransId="{CD80DD3F-F129-44AA-A01B-A46DDFA270DE}"/>
    <dgm:cxn modelId="{D22D6761-2F93-46C1-9455-F487026F3D3C}" srcId="{17D51213-D45F-4056-8723-C7D2B71011BD}" destId="{A7112ED5-18AB-49DD-B0BE-48BD47EF8435}" srcOrd="0" destOrd="0" parTransId="{194DE741-DC8E-4660-95D0-95E99186751E}" sibTransId="{0FC8EB2B-616E-4FB9-B6BA-FCCE24C1C21C}"/>
    <dgm:cxn modelId="{8216EB62-67FF-4CEC-9988-D03D5C3662F6}" type="presOf" srcId="{B64479C3-CA66-4A5D-85F0-E9B034C77816}" destId="{A0E95294-5434-476E-80BC-1B4FF2ED0E00}" srcOrd="0" destOrd="0" presId="urn:microsoft.com/office/officeart/2005/8/layout/chevron2"/>
    <dgm:cxn modelId="{4DA3B355-B09F-49F6-BB46-8631219EF3A9}" type="presOf" srcId="{D38E788E-FFD6-4627-92CB-1FA1956012F4}" destId="{2EC4829F-E02E-44E0-8267-2F5E1709A185}" srcOrd="0" destOrd="0" presId="urn:microsoft.com/office/officeart/2005/8/layout/chevron2"/>
    <dgm:cxn modelId="{0EB27E82-1643-4EF7-A047-1E040A17AF19}" srcId="{B64479C3-CA66-4A5D-85F0-E9B034C77816}" destId="{839233B1-93DB-4B29-B3FC-6FC50D07C64D}" srcOrd="0" destOrd="0" parTransId="{8AFA6FA1-6629-47EB-BE40-4F6CB7C01DDB}" sibTransId="{0F83777D-0F26-43DB-9C03-250E6D04AA5F}"/>
    <dgm:cxn modelId="{C880B78D-3DD5-4B64-AD26-5742A83A09E8}" type="presOf" srcId="{A38EAFD9-7E62-4464-9450-745C7F311752}" destId="{AD3A681F-970B-42B6-8058-88EAEA0356A8}" srcOrd="0" destOrd="0" presId="urn:microsoft.com/office/officeart/2005/8/layout/chevron2"/>
    <dgm:cxn modelId="{4AF2E7A8-537C-4690-B160-DFD805796A06}" type="presOf" srcId="{17D51213-D45F-4056-8723-C7D2B71011BD}" destId="{234C230C-6B8B-4C1C-92DC-DA31D835A2D4}" srcOrd="0" destOrd="0" presId="urn:microsoft.com/office/officeart/2005/8/layout/chevron2"/>
    <dgm:cxn modelId="{E7BC9BC0-DE02-4402-BF28-A288F63C75AC}" srcId="{E91BDF5B-5408-4F0D-BF58-274EDAADAE91}" destId="{D38E788E-FFD6-4627-92CB-1FA1956012F4}" srcOrd="0" destOrd="0" parTransId="{C410192E-AEC9-490B-9B13-907152C420DA}" sibTransId="{968EB454-37DC-4EE6-BD17-5F3BDCDB33E0}"/>
    <dgm:cxn modelId="{07DEDC0C-CB72-404D-ACAF-D73F180BFB21}" type="presParOf" srcId="{234C230C-6B8B-4C1C-92DC-DA31D835A2D4}" destId="{3B0F7033-7DB6-47EF-9FA7-674B653A0998}" srcOrd="0" destOrd="0" presId="urn:microsoft.com/office/officeart/2005/8/layout/chevron2"/>
    <dgm:cxn modelId="{407778F6-2740-4C83-B382-860BD03D7684}" type="presParOf" srcId="{3B0F7033-7DB6-47EF-9FA7-674B653A0998}" destId="{29603D58-A29C-4BF6-AA8D-E1B367F631EA}" srcOrd="0" destOrd="0" presId="urn:microsoft.com/office/officeart/2005/8/layout/chevron2"/>
    <dgm:cxn modelId="{CEDE79C9-CECF-4400-8046-41C7903F3B7D}" type="presParOf" srcId="{3B0F7033-7DB6-47EF-9FA7-674B653A0998}" destId="{AD3A681F-970B-42B6-8058-88EAEA0356A8}" srcOrd="1" destOrd="0" presId="urn:microsoft.com/office/officeart/2005/8/layout/chevron2"/>
    <dgm:cxn modelId="{63F2B7A3-A8EC-450F-AF0C-6FA6D7EBB4DF}" type="presParOf" srcId="{234C230C-6B8B-4C1C-92DC-DA31D835A2D4}" destId="{8741978B-019D-4B6B-B226-4229A4AC3B66}" srcOrd="1" destOrd="0" presId="urn:microsoft.com/office/officeart/2005/8/layout/chevron2"/>
    <dgm:cxn modelId="{CDE26041-5B33-431B-ADAF-C61A4C417A7B}" type="presParOf" srcId="{234C230C-6B8B-4C1C-92DC-DA31D835A2D4}" destId="{34DA1646-4A08-45D5-859F-BAA1F3AFCF3C}" srcOrd="2" destOrd="0" presId="urn:microsoft.com/office/officeart/2005/8/layout/chevron2"/>
    <dgm:cxn modelId="{6A4C3BF9-192B-4D49-A5F7-3377A041E86A}" type="presParOf" srcId="{34DA1646-4A08-45D5-859F-BAA1F3AFCF3C}" destId="{CD98C262-D8F2-40F7-9366-9C3C5E622239}" srcOrd="0" destOrd="0" presId="urn:microsoft.com/office/officeart/2005/8/layout/chevron2"/>
    <dgm:cxn modelId="{37621F80-1931-4301-A84C-0E2DAC0C4054}" type="presParOf" srcId="{34DA1646-4A08-45D5-859F-BAA1F3AFCF3C}" destId="{2EC4829F-E02E-44E0-8267-2F5E1709A185}" srcOrd="1" destOrd="0" presId="urn:microsoft.com/office/officeart/2005/8/layout/chevron2"/>
    <dgm:cxn modelId="{13BEC324-E78C-489F-B040-00AF61D9AE23}" type="presParOf" srcId="{234C230C-6B8B-4C1C-92DC-DA31D835A2D4}" destId="{0A9A820B-2461-459C-B970-64E52D80A9B0}" srcOrd="3" destOrd="0" presId="urn:microsoft.com/office/officeart/2005/8/layout/chevron2"/>
    <dgm:cxn modelId="{C07ACD32-43AF-4C24-B1CD-85D635C23BC5}" type="presParOf" srcId="{234C230C-6B8B-4C1C-92DC-DA31D835A2D4}" destId="{0C1BDF1E-B2A3-463A-B564-AB4675806725}" srcOrd="4" destOrd="0" presId="urn:microsoft.com/office/officeart/2005/8/layout/chevron2"/>
    <dgm:cxn modelId="{37B09A08-2EFA-43B0-AECC-7C946AD5580D}" type="presParOf" srcId="{0C1BDF1E-B2A3-463A-B564-AB4675806725}" destId="{A0E95294-5434-476E-80BC-1B4FF2ED0E00}" srcOrd="0" destOrd="0" presId="urn:microsoft.com/office/officeart/2005/8/layout/chevron2"/>
    <dgm:cxn modelId="{F0EFBDB5-37E8-48A6-B037-65699E407E64}" type="presParOf" srcId="{0C1BDF1E-B2A3-463A-B564-AB4675806725}" destId="{D45958CE-D111-4D96-A532-07951506FB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55C0-1B92-4668-AF4E-D254DC1C4DF6}">
      <dsp:nvSpPr>
        <dsp:cNvPr id="0" name=""/>
        <dsp:cNvSpPr/>
      </dsp:nvSpPr>
      <dsp:spPr>
        <a:xfrm>
          <a:off x="0" y="0"/>
          <a:ext cx="7920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0969-8CB7-4BED-AA96-3BD60A438911}">
      <dsp:nvSpPr>
        <dsp:cNvPr id="0" name=""/>
        <dsp:cNvSpPr/>
      </dsp:nvSpPr>
      <dsp:spPr>
        <a:xfrm>
          <a:off x="0" y="0"/>
          <a:ext cx="1584176" cy="207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sp:txBody>
      <dsp:txXfrm>
        <a:off x="0" y="0"/>
        <a:ext cx="1584176" cy="2077962"/>
      </dsp:txXfrm>
    </dsp:sp>
    <dsp:sp modelId="{413FB2CB-A4CF-444F-A2F3-17E15869947E}">
      <dsp:nvSpPr>
        <dsp:cNvPr id="0" name=""/>
        <dsp:cNvSpPr/>
      </dsp:nvSpPr>
      <dsp:spPr>
        <a:xfrm>
          <a:off x="1702989" y="24427"/>
          <a:ext cx="6217890" cy="48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Промышленное предприятие как основная форма организации производства</a:t>
          </a:r>
        </a:p>
      </dsp:txBody>
      <dsp:txXfrm>
        <a:off x="1702989" y="24427"/>
        <a:ext cx="6217890" cy="488544"/>
      </dsp:txXfrm>
    </dsp:sp>
    <dsp:sp modelId="{14B4E199-5478-4F61-A66B-03BAA775E654}">
      <dsp:nvSpPr>
        <dsp:cNvPr id="0" name=""/>
        <dsp:cNvSpPr/>
      </dsp:nvSpPr>
      <dsp:spPr>
        <a:xfrm>
          <a:off x="1584175" y="720080"/>
          <a:ext cx="6336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F442-77FC-48E3-8B4E-041988C942A3}">
      <dsp:nvSpPr>
        <dsp:cNvPr id="0" name=""/>
        <dsp:cNvSpPr/>
      </dsp:nvSpPr>
      <dsp:spPr>
        <a:xfrm>
          <a:off x="1656168" y="864098"/>
          <a:ext cx="6217890" cy="48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Юридические формы организации производства</a:t>
          </a:r>
        </a:p>
      </dsp:txBody>
      <dsp:txXfrm>
        <a:off x="1656168" y="864098"/>
        <a:ext cx="6217890" cy="488544"/>
      </dsp:txXfrm>
    </dsp:sp>
    <dsp:sp modelId="{6FEA33EB-FB47-4A2F-8940-193ED0AD3D3C}">
      <dsp:nvSpPr>
        <dsp:cNvPr id="0" name=""/>
        <dsp:cNvSpPr/>
      </dsp:nvSpPr>
      <dsp:spPr>
        <a:xfrm>
          <a:off x="1584175" y="1440160"/>
          <a:ext cx="6336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3806-AD0E-476B-9CAA-2970FD5EA2E6}">
      <dsp:nvSpPr>
        <dsp:cNvPr id="0" name=""/>
        <dsp:cNvSpPr/>
      </dsp:nvSpPr>
      <dsp:spPr>
        <a:xfrm>
          <a:off x="1656168" y="1512167"/>
          <a:ext cx="6217890" cy="48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Структура промышленного предприятия</a:t>
          </a:r>
        </a:p>
      </dsp:txBody>
      <dsp:txXfrm>
        <a:off x="1656168" y="1512167"/>
        <a:ext cx="6217890" cy="488544"/>
      </dsp:txXfrm>
    </dsp:sp>
    <dsp:sp modelId="{70E54BDC-428C-4B52-9B3D-515EDF4E9113}">
      <dsp:nvSpPr>
        <dsp:cNvPr id="0" name=""/>
        <dsp:cNvSpPr/>
      </dsp:nvSpPr>
      <dsp:spPr>
        <a:xfrm>
          <a:off x="1584175" y="2088232"/>
          <a:ext cx="6336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2C4A-5011-4270-8800-1BC6A20A446B}">
      <dsp:nvSpPr>
        <dsp:cNvPr id="0" name=""/>
        <dsp:cNvSpPr/>
      </dsp:nvSpPr>
      <dsp:spPr>
        <a:xfrm>
          <a:off x="1656168" y="2232247"/>
          <a:ext cx="6217890" cy="48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Технико-имущественная база предприятия</a:t>
          </a:r>
        </a:p>
      </dsp:txBody>
      <dsp:txXfrm>
        <a:off x="1656168" y="2232247"/>
        <a:ext cx="6217890" cy="488544"/>
      </dsp:txXfrm>
    </dsp:sp>
    <dsp:sp modelId="{B03A4010-8D6E-4C9A-BA76-844F464E9020}">
      <dsp:nvSpPr>
        <dsp:cNvPr id="0" name=""/>
        <dsp:cNvSpPr/>
      </dsp:nvSpPr>
      <dsp:spPr>
        <a:xfrm>
          <a:off x="1584175" y="2736305"/>
          <a:ext cx="6336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9630A-D554-4BD9-BE7A-88D6F0F338DD}">
      <dsp:nvSpPr>
        <dsp:cNvPr id="0" name=""/>
        <dsp:cNvSpPr/>
      </dsp:nvSpPr>
      <dsp:spPr>
        <a:xfrm>
          <a:off x="0" y="2736303"/>
          <a:ext cx="7920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976E0-AA1E-4574-AC19-CFD5498596AA}">
      <dsp:nvSpPr>
        <dsp:cNvPr id="0" name=""/>
        <dsp:cNvSpPr/>
      </dsp:nvSpPr>
      <dsp:spPr>
        <a:xfrm>
          <a:off x="0" y="2077962"/>
          <a:ext cx="1584176" cy="207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0" y="2077962"/>
        <a:ext cx="1584176" cy="2077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5F7BC-9254-4599-A752-3EC654029CEB}">
      <dsp:nvSpPr>
        <dsp:cNvPr id="0" name=""/>
        <dsp:cNvSpPr/>
      </dsp:nvSpPr>
      <dsp:spPr>
        <a:xfrm>
          <a:off x="0" y="1965882"/>
          <a:ext cx="1450578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Коммерческие предприятия</a:t>
          </a:r>
          <a:endParaRPr lang="ru-RU" sz="12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1243" y="1987125"/>
        <a:ext cx="1408092" cy="682803"/>
      </dsp:txXfrm>
    </dsp:sp>
    <dsp:sp modelId="{E9561C8A-96C9-4EA0-879A-39DF905978AD}">
      <dsp:nvSpPr>
        <dsp:cNvPr id="0" name=""/>
        <dsp:cNvSpPr/>
      </dsp:nvSpPr>
      <dsp:spPr>
        <a:xfrm rot="20308373">
          <a:off x="1422393" y="2164201"/>
          <a:ext cx="8081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08104" y="160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06242" y="2160060"/>
        <a:ext cx="40405" cy="40405"/>
      </dsp:txXfrm>
    </dsp:sp>
    <dsp:sp modelId="{4748BB82-B906-4CF7-B46D-F15A7C343C2B}">
      <dsp:nvSpPr>
        <dsp:cNvPr id="0" name=""/>
        <dsp:cNvSpPr/>
      </dsp:nvSpPr>
      <dsp:spPr>
        <a:xfrm>
          <a:off x="2202312" y="1669355"/>
          <a:ext cx="1691374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Хозяйственные товарищества и общества</a:t>
          </a:r>
        </a:p>
      </dsp:txBody>
      <dsp:txXfrm>
        <a:off x="2223555" y="1690598"/>
        <a:ext cx="1648888" cy="682803"/>
      </dsp:txXfrm>
    </dsp:sp>
    <dsp:sp modelId="{66856250-A067-4315-B7BC-650315513D82}">
      <dsp:nvSpPr>
        <dsp:cNvPr id="0" name=""/>
        <dsp:cNvSpPr/>
      </dsp:nvSpPr>
      <dsp:spPr>
        <a:xfrm rot="17350740">
          <a:off x="3300705" y="1181855"/>
          <a:ext cx="17661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66194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139647" y="1153762"/>
        <a:ext cx="88309" cy="88309"/>
      </dsp:txXfrm>
    </dsp:sp>
    <dsp:sp modelId="{72270489-09F1-4A5A-B616-E7510BB91B10}">
      <dsp:nvSpPr>
        <dsp:cNvPr id="0" name=""/>
        <dsp:cNvSpPr/>
      </dsp:nvSpPr>
      <dsp:spPr>
        <a:xfrm>
          <a:off x="4473918" y="1190"/>
          <a:ext cx="1450578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Общество с ограниченной ответственностью</a:t>
          </a:r>
        </a:p>
      </dsp:txBody>
      <dsp:txXfrm>
        <a:off x="4495161" y="22433"/>
        <a:ext cx="1408092" cy="682803"/>
      </dsp:txXfrm>
    </dsp:sp>
    <dsp:sp modelId="{4A5DB3DD-9884-4C51-83D1-91B0B478F8C3}">
      <dsp:nvSpPr>
        <dsp:cNvPr id="0" name=""/>
        <dsp:cNvSpPr/>
      </dsp:nvSpPr>
      <dsp:spPr>
        <a:xfrm rot="18289469">
          <a:off x="3675776" y="1598896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8401" y="1589557"/>
        <a:ext cx="50802" cy="50802"/>
      </dsp:txXfrm>
    </dsp:sp>
    <dsp:sp modelId="{68BCFD08-7C8F-4C7D-9DF7-F395FC1403E1}">
      <dsp:nvSpPr>
        <dsp:cNvPr id="0" name=""/>
        <dsp:cNvSpPr/>
      </dsp:nvSpPr>
      <dsp:spPr>
        <a:xfrm>
          <a:off x="4473918" y="835273"/>
          <a:ext cx="1450578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Публичное акционерное общество</a:t>
          </a:r>
        </a:p>
      </dsp:txBody>
      <dsp:txXfrm>
        <a:off x="4495161" y="856516"/>
        <a:ext cx="1408092" cy="682803"/>
      </dsp:txXfrm>
    </dsp:sp>
    <dsp:sp modelId="{1353C225-46AD-495E-BFE8-5B89543C0769}">
      <dsp:nvSpPr>
        <dsp:cNvPr id="0" name=""/>
        <dsp:cNvSpPr/>
      </dsp:nvSpPr>
      <dsp:spPr>
        <a:xfrm>
          <a:off x="3893687" y="2015937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69296" y="2017494"/>
        <a:ext cx="29011" cy="29011"/>
      </dsp:txXfrm>
    </dsp:sp>
    <dsp:sp modelId="{31B8F436-E84A-44EC-B026-7D448EEE5335}">
      <dsp:nvSpPr>
        <dsp:cNvPr id="0" name=""/>
        <dsp:cNvSpPr/>
      </dsp:nvSpPr>
      <dsp:spPr>
        <a:xfrm>
          <a:off x="4473918" y="1669355"/>
          <a:ext cx="1450578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Непубличное акционерное общество</a:t>
          </a:r>
        </a:p>
      </dsp:txBody>
      <dsp:txXfrm>
        <a:off x="4495161" y="1690598"/>
        <a:ext cx="1408092" cy="682803"/>
      </dsp:txXfrm>
    </dsp:sp>
    <dsp:sp modelId="{E7D03AC0-1AFA-44B5-B851-CB746E78F492}">
      <dsp:nvSpPr>
        <dsp:cNvPr id="0" name=""/>
        <dsp:cNvSpPr/>
      </dsp:nvSpPr>
      <dsp:spPr>
        <a:xfrm rot="3310531">
          <a:off x="3675776" y="2432979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8401" y="2423639"/>
        <a:ext cx="50802" cy="50802"/>
      </dsp:txXfrm>
    </dsp:sp>
    <dsp:sp modelId="{25C2AF4E-EEB0-4DED-9F05-C21D3E07DAB5}">
      <dsp:nvSpPr>
        <dsp:cNvPr id="0" name=""/>
        <dsp:cNvSpPr/>
      </dsp:nvSpPr>
      <dsp:spPr>
        <a:xfrm>
          <a:off x="4473918" y="2503437"/>
          <a:ext cx="1450578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Полное товарищество</a:t>
          </a:r>
        </a:p>
      </dsp:txBody>
      <dsp:txXfrm>
        <a:off x="4495161" y="2524680"/>
        <a:ext cx="1408092" cy="682803"/>
      </dsp:txXfrm>
    </dsp:sp>
    <dsp:sp modelId="{F52531BA-89B0-4918-9CBE-F1D882BA3945}">
      <dsp:nvSpPr>
        <dsp:cNvPr id="0" name=""/>
        <dsp:cNvSpPr/>
      </dsp:nvSpPr>
      <dsp:spPr>
        <a:xfrm rot="4249260">
          <a:off x="3300705" y="2850020"/>
          <a:ext cx="17661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66194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139647" y="2821927"/>
        <a:ext cx="88309" cy="88309"/>
      </dsp:txXfrm>
    </dsp:sp>
    <dsp:sp modelId="{0A7BAB28-8864-40E2-8B21-80C81243F068}">
      <dsp:nvSpPr>
        <dsp:cNvPr id="0" name=""/>
        <dsp:cNvSpPr/>
      </dsp:nvSpPr>
      <dsp:spPr>
        <a:xfrm>
          <a:off x="4473918" y="3337520"/>
          <a:ext cx="1450578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Товарищество на вере</a:t>
          </a:r>
        </a:p>
      </dsp:txBody>
      <dsp:txXfrm>
        <a:off x="4495161" y="3358763"/>
        <a:ext cx="1408092" cy="682803"/>
      </dsp:txXfrm>
    </dsp:sp>
    <dsp:sp modelId="{7F409D98-9508-4030-A7E5-8AE880A50687}">
      <dsp:nvSpPr>
        <dsp:cNvPr id="0" name=""/>
        <dsp:cNvSpPr/>
      </dsp:nvSpPr>
      <dsp:spPr>
        <a:xfrm rot="2134082">
          <a:off x="1364365" y="2581242"/>
          <a:ext cx="92415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24159" y="160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03341" y="2574200"/>
        <a:ext cx="46207" cy="46207"/>
      </dsp:txXfrm>
    </dsp:sp>
    <dsp:sp modelId="{AC76D6AA-6159-4FEA-8BC9-45680F40BC15}">
      <dsp:nvSpPr>
        <dsp:cNvPr id="0" name=""/>
        <dsp:cNvSpPr/>
      </dsp:nvSpPr>
      <dsp:spPr>
        <a:xfrm>
          <a:off x="2202312" y="2503437"/>
          <a:ext cx="1691374" cy="7252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Roboto Light" panose="02000000000000000000" pitchFamily="2" charset="0"/>
              <a:ea typeface="Roboto Light" panose="02000000000000000000" pitchFamily="2" charset="0"/>
              <a:cs typeface="Times New Roman" pitchFamily="18" charset="0"/>
            </a:rPr>
            <a:t>Государственные и муниципальные унитарные предприятия</a:t>
          </a:r>
        </a:p>
      </dsp:txBody>
      <dsp:txXfrm>
        <a:off x="2223555" y="2524680"/>
        <a:ext cx="1648888" cy="682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03D58-A29C-4BF6-AA8D-E1B367F631EA}">
      <dsp:nvSpPr>
        <dsp:cNvPr id="0" name=""/>
        <dsp:cNvSpPr/>
      </dsp:nvSpPr>
      <dsp:spPr>
        <a:xfrm rot="5400000">
          <a:off x="-209744" y="210790"/>
          <a:ext cx="1398298" cy="97880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Рабочее место</a:t>
          </a:r>
        </a:p>
      </dsp:txBody>
      <dsp:txXfrm rot="-5400000">
        <a:off x="1" y="490451"/>
        <a:ext cx="978809" cy="419489"/>
      </dsp:txXfrm>
    </dsp:sp>
    <dsp:sp modelId="{AD3A681F-970B-42B6-8058-88EAEA0356A8}">
      <dsp:nvSpPr>
        <dsp:cNvPr id="0" name=""/>
        <dsp:cNvSpPr/>
      </dsp:nvSpPr>
      <dsp:spPr>
        <a:xfrm rot="5400000">
          <a:off x="3082957" y="-2103102"/>
          <a:ext cx="908894" cy="51171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/>
            <a:t>часть рабочей площади предприятия, оснащенной необходимым оборудованием и инструментом, при помощи которых рабочий выполняет отдельные операции по изготовлению продукции или обслуживанию производства</a:t>
          </a:r>
        </a:p>
      </dsp:txBody>
      <dsp:txXfrm rot="-5400000">
        <a:off x="978810" y="45414"/>
        <a:ext cx="5072821" cy="820156"/>
      </dsp:txXfrm>
    </dsp:sp>
    <dsp:sp modelId="{CD98C262-D8F2-40F7-9366-9C3C5E622239}">
      <dsp:nvSpPr>
        <dsp:cNvPr id="0" name=""/>
        <dsp:cNvSpPr/>
      </dsp:nvSpPr>
      <dsp:spPr>
        <a:xfrm rot="5400000">
          <a:off x="-209744" y="1412133"/>
          <a:ext cx="1398298" cy="97880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Производственный участок</a:t>
          </a:r>
        </a:p>
      </dsp:txBody>
      <dsp:txXfrm rot="-5400000">
        <a:off x="1" y="1691794"/>
        <a:ext cx="978809" cy="419489"/>
      </dsp:txXfrm>
    </dsp:sp>
    <dsp:sp modelId="{2EC4829F-E02E-44E0-8267-2F5E1709A185}">
      <dsp:nvSpPr>
        <dsp:cNvPr id="0" name=""/>
        <dsp:cNvSpPr/>
      </dsp:nvSpPr>
      <dsp:spPr>
        <a:xfrm rot="5400000">
          <a:off x="3082957" y="-901759"/>
          <a:ext cx="908894" cy="51171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совокупность рабочих мест, на которых выполняются технологически однородные работы или различные операции по производству однородной продукции</a:t>
          </a:r>
        </a:p>
      </dsp:txBody>
      <dsp:txXfrm rot="-5400000">
        <a:off x="978810" y="1246757"/>
        <a:ext cx="5072821" cy="820156"/>
      </dsp:txXfrm>
    </dsp:sp>
    <dsp:sp modelId="{A0E95294-5434-476E-80BC-1B4FF2ED0E00}">
      <dsp:nvSpPr>
        <dsp:cNvPr id="0" name=""/>
        <dsp:cNvSpPr/>
      </dsp:nvSpPr>
      <dsp:spPr>
        <a:xfrm rot="5400000">
          <a:off x="-209744" y="2613475"/>
          <a:ext cx="1398298" cy="97880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Цех</a:t>
          </a:r>
        </a:p>
      </dsp:txBody>
      <dsp:txXfrm rot="-5400000">
        <a:off x="1" y="2893136"/>
        <a:ext cx="978809" cy="419489"/>
      </dsp:txXfrm>
    </dsp:sp>
    <dsp:sp modelId="{D45958CE-D111-4D96-A532-07951506FB66}">
      <dsp:nvSpPr>
        <dsp:cNvPr id="0" name=""/>
        <dsp:cNvSpPr/>
      </dsp:nvSpPr>
      <dsp:spPr>
        <a:xfrm rot="5400000">
          <a:off x="3082957" y="299582"/>
          <a:ext cx="908894" cy="51171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производственно</a:t>
          </a:r>
          <a:r>
            <a:rPr lang="ru-RU" sz="1300" kern="1200" dirty="0"/>
            <a:t> и административно обособленное подразделение предприятия, в котором выполняется отдельный комплекс работ в соответствии с внутризаводской специализацией</a:t>
          </a:r>
        </a:p>
      </dsp:txBody>
      <dsp:txXfrm rot="-5400000">
        <a:off x="978810" y="2448099"/>
        <a:ext cx="5072821" cy="82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57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55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75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78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1abfbaf28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1abfbaf28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7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8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 idx="3"/>
          </p:nvPr>
        </p:nvSpPr>
        <p:spPr>
          <a:xfrm>
            <a:off x="32352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4"/>
          </p:nvPr>
        </p:nvSpPr>
        <p:spPr>
          <a:xfrm>
            <a:off x="3462900" y="203675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6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8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4">
  <p:cSld name="Section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18000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30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80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 hasCustomPrompt="1"/>
          </p:nvPr>
        </p:nvSpPr>
        <p:spPr>
          <a:xfrm>
            <a:off x="1086651" y="14751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3" hasCustomPrompt="1"/>
          </p:nvPr>
        </p:nvSpPr>
        <p:spPr>
          <a:xfrm>
            <a:off x="2298451" y="2475350"/>
            <a:ext cx="17637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4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5" hasCustomPrompt="1"/>
          </p:nvPr>
        </p:nvSpPr>
        <p:spPr>
          <a:xfrm>
            <a:off x="3353176" y="35136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2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7" r:id="rId6"/>
    <p:sldLayoutId id="2147483659" r:id="rId7"/>
    <p:sldLayoutId id="2147483670" r:id="rId8"/>
    <p:sldLayoutId id="2147483671" r:id="rId9"/>
    <p:sldLayoutId id="2147483674" r:id="rId10"/>
    <p:sldLayoutId id="2147483675" r:id="rId11"/>
    <p:sldLayoutId id="2147483676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821463" y="386789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Тема 1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403648" y="2139702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</a:rPr>
              <a:t>Предприятие как производственная социально-экономическая система</a:t>
            </a:r>
            <a:endParaRPr dirty="0"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6979531" y="4226394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68;p38">
            <a:extLst>
              <a:ext uri="{FF2B5EF4-FFF2-40B4-BE49-F238E27FC236}">
                <a16:creationId xmlns:a16="http://schemas.microsoft.com/office/drawing/2014/main" id="{690E27D4-C462-47DA-9667-8B8C344E275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64850" y="352850"/>
            <a:ext cx="5847501" cy="490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ru-RU" sz="1800" dirty="0">
                <a:sym typeface="Roboto Condensed Light"/>
              </a:rPr>
              <a:t>Звенья производственной структуры</a:t>
            </a:r>
            <a:endParaRPr sz="1800" dirty="0">
              <a:sym typeface="Roboto Condensed Light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9DB09D7-5F15-4901-A718-668458224EC6}"/>
              </a:ext>
            </a:extLst>
          </p:cNvPr>
          <p:cNvGraphicFramePr/>
          <p:nvPr/>
        </p:nvGraphicFramePr>
        <p:xfrm>
          <a:off x="395536" y="987574"/>
          <a:ext cx="6096000" cy="380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261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ctrTitle"/>
          </p:nvPr>
        </p:nvSpPr>
        <p:spPr>
          <a:xfrm>
            <a:off x="336121" y="36687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400"/>
            </a:pPr>
            <a:r>
              <a:rPr lang="ru-RU" sz="1800" dirty="0"/>
              <a:t>Типы цехов промышленного предприятия</a:t>
            </a:r>
            <a:endParaRPr sz="1800" dirty="0"/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0" y="1892356"/>
            <a:ext cx="1901731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Exo 2"/>
                <a:sym typeface="Exo 2"/>
              </a:rPr>
              <a:t>основные </a:t>
            </a:r>
            <a:r>
              <a:rPr lang="ru-RU" sz="1200" dirty="0">
                <a:latin typeface="Exo 2"/>
              </a:rPr>
              <a:t>(производство промышленной продукции)</a:t>
            </a:r>
            <a:endParaRPr sz="1200" dirty="0">
              <a:latin typeface="Exo 2"/>
              <a:sym typeface="Exo 2"/>
            </a:endParaRPr>
          </a:p>
        </p:txBody>
      </p:sp>
      <p:sp>
        <p:nvSpPr>
          <p:cNvPr id="324" name="Google Shape;324;p40"/>
          <p:cNvSpPr txBox="1">
            <a:spLocks noGrp="1"/>
          </p:cNvSpPr>
          <p:nvPr>
            <p:ph type="subTitle" idx="4"/>
          </p:nvPr>
        </p:nvSpPr>
        <p:spPr>
          <a:xfrm>
            <a:off x="1691680" y="1839148"/>
            <a:ext cx="247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1" dirty="0">
                <a:latin typeface="Exo 2"/>
              </a:rPr>
              <a:t>вспомогательные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</a:rPr>
              <a:t> </a:t>
            </a:r>
          </a:p>
          <a:p>
            <a:pPr marL="0" indent="0"/>
            <a:r>
              <a:rPr lang="ru-RU" sz="1200" dirty="0">
                <a:latin typeface="Exo 2"/>
              </a:rPr>
              <a:t>(выполняют комплекс вспомогательных работ, продукция вспомогательного хозяйства потребляется внутри предприятия)</a:t>
            </a:r>
            <a:endParaRPr sz="1200" dirty="0">
              <a:latin typeface="Exo 2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6"/>
          </p:nvPr>
        </p:nvSpPr>
        <p:spPr>
          <a:xfrm>
            <a:off x="4003481" y="1880393"/>
            <a:ext cx="235115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b="1" dirty="0">
                <a:latin typeface="Exo 2"/>
              </a:rPr>
              <a:t>обслуживающие </a:t>
            </a:r>
          </a:p>
          <a:p>
            <a:pPr marL="0" lvl="0" indent="0"/>
            <a:r>
              <a:rPr lang="ru-RU" sz="1200" dirty="0">
                <a:latin typeface="Exo 2"/>
              </a:rPr>
              <a:t>(создают условия для работы основных и вспомогательных цехов)</a:t>
            </a:r>
            <a:endParaRPr sz="1200" dirty="0">
              <a:latin typeface="Exo 2"/>
            </a:endParaRPr>
          </a:p>
        </p:txBody>
      </p:sp>
      <p:sp>
        <p:nvSpPr>
          <p:cNvPr id="328" name="Google Shape;328;p40"/>
          <p:cNvSpPr txBox="1">
            <a:spLocks noGrp="1"/>
          </p:cNvSpPr>
          <p:nvPr>
            <p:ph type="subTitle" idx="8"/>
          </p:nvPr>
        </p:nvSpPr>
        <p:spPr>
          <a:xfrm>
            <a:off x="3785036" y="3468112"/>
            <a:ext cx="2708188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b="1" dirty="0">
                <a:latin typeface="Exo 2"/>
                <a:sym typeface="Exo 2"/>
              </a:rPr>
              <a:t>побочные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200" dirty="0">
                <a:latin typeface="Exo 2"/>
              </a:rPr>
              <a:t>(утилизация и переработка отходов)</a:t>
            </a:r>
            <a:endParaRPr sz="1200" dirty="0">
              <a:latin typeface="Exo 2"/>
            </a:endParaRPr>
          </a:p>
        </p:txBody>
      </p:sp>
      <p:sp>
        <p:nvSpPr>
          <p:cNvPr id="330" name="Google Shape;330;p40"/>
          <p:cNvSpPr txBox="1">
            <a:spLocks noGrp="1"/>
          </p:cNvSpPr>
          <p:nvPr>
            <p:ph type="subTitle" idx="13"/>
          </p:nvPr>
        </p:nvSpPr>
        <p:spPr>
          <a:xfrm>
            <a:off x="6493224" y="3490763"/>
            <a:ext cx="2346341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400" b="1" dirty="0">
                <a:latin typeface="Exo 2"/>
                <a:sym typeface="Exo 2"/>
              </a:rPr>
              <a:t>экспериментальные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</a:rPr>
              <a:t> </a:t>
            </a:r>
            <a:r>
              <a:rPr lang="ru-RU" sz="1200" dirty="0">
                <a:latin typeface="Exo 2"/>
              </a:rPr>
              <a:t>(производство опытных образцов, партий или серийной продукции для выполнения исследовательских работ, разработки конструкторской и технологической документации)</a:t>
            </a:r>
            <a:endParaRPr sz="1200" dirty="0">
              <a:latin typeface="Exo 2"/>
            </a:endParaRPr>
          </a:p>
        </p:txBody>
      </p:sp>
      <p:cxnSp>
        <p:nvCxnSpPr>
          <p:cNvPr id="333" name="Google Shape;333;p40"/>
          <p:cNvCxnSpPr/>
          <p:nvPr/>
        </p:nvCxnSpPr>
        <p:spPr>
          <a:xfrm rot="10800000">
            <a:off x="-49600" y="1722725"/>
            <a:ext cx="533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3886250" y="3461525"/>
            <a:ext cx="52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5" name="Google Shape;335;p40"/>
          <p:cNvGrpSpPr/>
          <p:nvPr/>
        </p:nvGrpSpPr>
        <p:grpSpPr>
          <a:xfrm>
            <a:off x="2828333" y="1307814"/>
            <a:ext cx="278692" cy="331130"/>
            <a:chOff x="-48233050" y="3569725"/>
            <a:chExt cx="252050" cy="299475"/>
          </a:xfrm>
        </p:grpSpPr>
        <p:sp>
          <p:nvSpPr>
            <p:cNvPr id="336" name="Google Shape;336;p40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785397" y="1315097"/>
            <a:ext cx="330936" cy="330743"/>
            <a:chOff x="-49764975" y="3183375"/>
            <a:chExt cx="299300" cy="299125"/>
          </a:xfrm>
        </p:grpSpPr>
        <p:sp>
          <p:nvSpPr>
            <p:cNvPr id="340" name="Google Shape;340;p4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40"/>
          <p:cNvGrpSpPr/>
          <p:nvPr/>
        </p:nvGrpSpPr>
        <p:grpSpPr>
          <a:xfrm>
            <a:off x="4952323" y="1310525"/>
            <a:ext cx="332677" cy="330964"/>
            <a:chOff x="-47155575" y="3200500"/>
            <a:chExt cx="300875" cy="299325"/>
          </a:xfrm>
        </p:grpSpPr>
        <p:sp>
          <p:nvSpPr>
            <p:cNvPr id="350" name="Google Shape;350;p40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4943588" y="3070015"/>
            <a:ext cx="330936" cy="330107"/>
            <a:chOff x="-47154000" y="3939275"/>
            <a:chExt cx="299300" cy="298550"/>
          </a:xfrm>
        </p:grpSpPr>
        <p:sp>
          <p:nvSpPr>
            <p:cNvPr id="357" name="Google Shape;357;p40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0"/>
          <p:cNvGrpSpPr/>
          <p:nvPr/>
        </p:nvGrpSpPr>
        <p:grpSpPr>
          <a:xfrm>
            <a:off x="7668344" y="3038367"/>
            <a:ext cx="334924" cy="334820"/>
            <a:chOff x="5642475" y="1435075"/>
            <a:chExt cx="481975" cy="481825"/>
          </a:xfrm>
        </p:grpSpPr>
        <p:sp>
          <p:nvSpPr>
            <p:cNvPr id="365" name="Google Shape;365;p4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22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ctrTitle"/>
          </p:nvPr>
        </p:nvSpPr>
        <p:spPr>
          <a:xfrm flipH="1">
            <a:off x="251520" y="139185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Технико-имущественная база предприятия</a:t>
            </a:r>
            <a:endParaRPr dirty="0"/>
          </a:p>
        </p:txBody>
      </p:sp>
      <p:sp>
        <p:nvSpPr>
          <p:cNvPr id="397" name="Google Shape;397;p43"/>
          <p:cNvSpPr txBox="1">
            <a:spLocks noGrp="1"/>
          </p:cNvSpPr>
          <p:nvPr>
            <p:ph type="title" idx="2"/>
          </p:nvPr>
        </p:nvSpPr>
        <p:spPr>
          <a:xfrm flipH="1">
            <a:off x="1043608" y="624254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33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619672" y="1275606"/>
            <a:ext cx="4957986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Имущество предприятия – </a:t>
            </a:r>
            <a:r>
              <a:rPr lang="ru-RU" sz="2200" dirty="0"/>
              <a:t>материальные и нематериальные элементы, используемые предприятием в производственной деятельности </a:t>
            </a:r>
            <a:endParaRPr sz="2200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755576" y="2211710"/>
            <a:ext cx="5928874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5" name="Google Shape;185;p32"/>
          <p:cNvCxnSpPr>
            <a:cxnSpLocks/>
          </p:cNvCxnSpPr>
          <p:nvPr/>
        </p:nvCxnSpPr>
        <p:spPr>
          <a:xfrm>
            <a:off x="6300192" y="1494500"/>
            <a:ext cx="284380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568175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231987" y="2165881"/>
            <a:ext cx="2827846" cy="62130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247759" y="2064467"/>
            <a:ext cx="2812073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Font typeface="Arial"/>
              <a:buNone/>
            </a:pPr>
            <a:r>
              <a:rPr lang="ru-RU" b="1" kern="1200" dirty="0">
                <a:solidFill>
                  <a:schemeClr val="bg1"/>
                </a:solidFill>
                <a:latin typeface="Exo 2"/>
                <a:sym typeface="Roboto Condensed Light"/>
              </a:rPr>
              <a:t>Материально-вещественные элементы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Font typeface="Arial"/>
              <a:buNone/>
            </a:pPr>
            <a:r>
              <a:rPr lang="ru-RU" kern="1200" dirty="0">
                <a:solidFill>
                  <a:schemeClr val="bg1"/>
                </a:solidFill>
                <a:latin typeface="Exo 2"/>
                <a:sym typeface="Roboto Condensed Light"/>
              </a:rPr>
              <a:t> </a:t>
            </a:r>
            <a:endParaRPr kern="1200" dirty="0">
              <a:solidFill>
                <a:schemeClr val="bg1"/>
              </a:solidFill>
              <a:latin typeface="Exo 2"/>
              <a:sym typeface="Roboto Condensed Light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3924940" y="2161203"/>
            <a:ext cx="2744626" cy="6213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4048756" y="2143429"/>
            <a:ext cx="262081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kern="1200" dirty="0">
                <a:solidFill>
                  <a:schemeClr val="bg1"/>
                </a:solidFill>
                <a:latin typeface="Exo 2"/>
              </a:rPr>
              <a:t>Нематериальные элементы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1200" dirty="0">
                <a:solidFill>
                  <a:schemeClr val="bg1"/>
                </a:solidFill>
                <a:latin typeface="Exo 2"/>
              </a:rPr>
              <a:t> </a:t>
            </a:r>
          </a:p>
        </p:txBody>
      </p:sp>
      <p:sp>
        <p:nvSpPr>
          <p:cNvPr id="199" name="Google Shape;199;p33"/>
          <p:cNvSpPr/>
          <p:nvPr/>
        </p:nvSpPr>
        <p:spPr>
          <a:xfrm>
            <a:off x="1492528" y="633102"/>
            <a:ext cx="4231697" cy="865585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231987" y="3006895"/>
            <a:ext cx="2827846" cy="179710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земельные участки;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здания; сооружения;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машины;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оборудование;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сырье;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полуфабрикаты;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готовые изделия;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денежные средства</a:t>
            </a:r>
            <a:endParaRPr sz="1200" dirty="0">
              <a:solidFill>
                <a:schemeClr val="bg1"/>
              </a:solidFill>
            </a:endParaRPr>
          </a:p>
        </p:txBody>
      </p:sp>
      <p:cxnSp>
        <p:nvCxnSpPr>
          <p:cNvPr id="204" name="Google Shape;204;p33"/>
          <p:cNvCxnSpPr>
            <a:stCxn id="205" idx="2"/>
            <a:endCxn id="206" idx="0"/>
          </p:cNvCxnSpPr>
          <p:nvPr/>
        </p:nvCxnSpPr>
        <p:spPr>
          <a:xfrm>
            <a:off x="6211750" y="3040275"/>
            <a:ext cx="577800" cy="560100"/>
          </a:xfrm>
          <a:prstGeom prst="bentConnector3">
            <a:avLst>
              <a:gd name="adj1" fmla="val 997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3"/>
          <p:cNvSpPr txBox="1"/>
          <p:nvPr/>
        </p:nvSpPr>
        <p:spPr>
          <a:xfrm>
            <a:off x="1438445" y="819711"/>
            <a:ext cx="4088010" cy="59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kern="1200" dirty="0">
                <a:solidFill>
                  <a:schemeClr val="tx1">
                    <a:lumMod val="75000"/>
                  </a:schemeClr>
                </a:solidFill>
                <a:latin typeface="Exo 2"/>
                <a:sym typeface="Roboto Condensed Light"/>
              </a:rPr>
              <a:t>Имущество предприятия</a:t>
            </a:r>
            <a:endParaRPr sz="2400" b="1" kern="1200" dirty="0">
              <a:solidFill>
                <a:schemeClr val="tx1">
                  <a:lumMod val="75000"/>
                </a:schemeClr>
              </a:solidFill>
              <a:latin typeface="Exo 2"/>
              <a:sym typeface="Roboto Condensed Ligh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E8EE56-02DD-4CF5-B63B-97A13EFFCD2B}"/>
              </a:ext>
            </a:extLst>
          </p:cNvPr>
          <p:cNvCxnSpPr>
            <a:cxnSpLocks/>
          </p:cNvCxnSpPr>
          <p:nvPr/>
        </p:nvCxnSpPr>
        <p:spPr>
          <a:xfrm>
            <a:off x="1656882" y="1719655"/>
            <a:ext cx="3869573" cy="236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419650E-FEDA-4092-ACA5-EDAD6A5C07E8}"/>
              </a:ext>
            </a:extLst>
          </p:cNvPr>
          <p:cNvCxnSpPr/>
          <p:nvPr/>
        </p:nvCxnSpPr>
        <p:spPr>
          <a:xfrm>
            <a:off x="1656882" y="1731497"/>
            <a:ext cx="0" cy="5058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EAFF819-C944-4BE3-99DA-1E399BC50C04}"/>
              </a:ext>
            </a:extLst>
          </p:cNvPr>
          <p:cNvCxnSpPr>
            <a:cxnSpLocks/>
          </p:cNvCxnSpPr>
          <p:nvPr/>
        </p:nvCxnSpPr>
        <p:spPr>
          <a:xfrm>
            <a:off x="5526455" y="1750610"/>
            <a:ext cx="0" cy="4152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Google Shape;200;p33">
            <a:extLst>
              <a:ext uri="{FF2B5EF4-FFF2-40B4-BE49-F238E27FC236}">
                <a16:creationId xmlns:a16="http://schemas.microsoft.com/office/drawing/2014/main" id="{5417D7E4-D641-4351-97A6-C628511FEC3D}"/>
              </a:ext>
            </a:extLst>
          </p:cNvPr>
          <p:cNvSpPr/>
          <p:nvPr/>
        </p:nvSpPr>
        <p:spPr>
          <a:xfrm>
            <a:off x="4003965" y="3040275"/>
            <a:ext cx="2665602" cy="169171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репутация компании;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постоянные клиенты;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товарные знаки;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название компании;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компетенции руководства;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квалификация персонала;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патенты, ноу-хау;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</a:rPr>
              <a:t>контракты;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9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E0079C3-F3C2-4681-A879-74BD3D6A5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703637"/>
              </p:ext>
            </p:extLst>
          </p:nvPr>
        </p:nvGraphicFramePr>
        <p:xfrm>
          <a:off x="323528" y="987574"/>
          <a:ext cx="7920880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043608" y="2746361"/>
            <a:ext cx="5728606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Промышленное предприятие как основная форма организации производства</a:t>
            </a:r>
            <a:br>
              <a:rPr lang="ru-RU" sz="3600" b="0" i="0" u="none" strike="noStrike" kern="1200" cap="none" dirty="0">
                <a:solidFill>
                  <a:srgbClr val="434343"/>
                </a:solidFill>
                <a:latin typeface="Exo 2"/>
                <a:ea typeface="Exo 2"/>
                <a:cs typeface="Exo 2"/>
              </a:rPr>
            </a:br>
            <a:endParaRPr lang="ru-RU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395536" y="113159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254;p37">
            <a:extLst>
              <a:ext uri="{FF2B5EF4-FFF2-40B4-BE49-F238E27FC236}">
                <a16:creationId xmlns:a16="http://schemas.microsoft.com/office/drawing/2014/main" id="{BF7CA03A-6115-483C-89AD-6DBC0812B6FA}"/>
              </a:ext>
            </a:extLst>
          </p:cNvPr>
          <p:cNvCxnSpPr>
            <a:cxnSpLocks/>
          </p:cNvCxnSpPr>
          <p:nvPr/>
        </p:nvCxnSpPr>
        <p:spPr>
          <a:xfrm flipH="1">
            <a:off x="5868144" y="4372218"/>
            <a:ext cx="3257511" cy="1391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37"/>
          <p:cNvSpPr txBox="1">
            <a:spLocks noGrp="1"/>
          </p:cNvSpPr>
          <p:nvPr>
            <p:ph type="ctrTitle"/>
          </p:nvPr>
        </p:nvSpPr>
        <p:spPr>
          <a:xfrm>
            <a:off x="179512" y="14166"/>
            <a:ext cx="8784975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sym typeface="Roboto Condensed Light"/>
              </a:rPr>
              <a:t>Основной и наиболее распространенной формой организации производства, которая непосредственно обнаруживается на поверхности общественной жизни, является предприятие</a:t>
            </a:r>
            <a:endParaRPr sz="1800" dirty="0">
              <a:solidFill>
                <a:schemeClr val="tx1"/>
              </a:solidFill>
              <a:sym typeface="Roboto Condensed Light"/>
            </a:endParaRPr>
          </a:p>
        </p:txBody>
      </p:sp>
      <p:cxnSp>
        <p:nvCxnSpPr>
          <p:cNvPr id="252" name="Google Shape;252;p37"/>
          <p:cNvCxnSpPr/>
          <p:nvPr/>
        </p:nvCxnSpPr>
        <p:spPr>
          <a:xfrm rot="10800000">
            <a:off x="3110698" y="1503138"/>
            <a:ext cx="603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37"/>
          <p:cNvCxnSpPr/>
          <p:nvPr/>
        </p:nvCxnSpPr>
        <p:spPr>
          <a:xfrm rot="10800000">
            <a:off x="4280100" y="2264021"/>
            <a:ext cx="486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7"/>
          <p:cNvCxnSpPr>
            <a:cxnSpLocks/>
          </p:cNvCxnSpPr>
          <p:nvPr/>
        </p:nvCxnSpPr>
        <p:spPr>
          <a:xfrm flipH="1">
            <a:off x="5181033" y="3363838"/>
            <a:ext cx="396296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37"/>
          <p:cNvSpPr/>
          <p:nvPr/>
        </p:nvSpPr>
        <p:spPr>
          <a:xfrm>
            <a:off x="3481677" y="1113983"/>
            <a:ext cx="3398712" cy="848441"/>
          </a:xfrm>
          <a:prstGeom prst="snip2DiagRect">
            <a:avLst>
              <a:gd name="adj1" fmla="val 9302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 flipH="1">
            <a:off x="3481677" y="139542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Clr>
                <a:srgbClr val="000000"/>
              </a:buClr>
              <a:buFont typeface="Arial"/>
              <a:buNone/>
            </a:pPr>
            <a:r>
              <a:rPr lang="ru-RU" sz="1000" b="1" dirty="0">
                <a:solidFill>
                  <a:schemeClr val="bg1"/>
                </a:solidFill>
                <a:cs typeface="Arial"/>
              </a:rPr>
              <a:t>Производственно-техническое единство </a:t>
            </a:r>
          </a:p>
          <a:p>
            <a:pPr marL="0" lvl="0" indent="0" algn="ctr">
              <a:buClr>
                <a:srgbClr val="000000"/>
              </a:buClr>
              <a:buFont typeface="Arial"/>
              <a:buNone/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(определяется общностью назначения изготавливаемой продукции или процессов ее производства и обеспечивается взаимосвязью всех элементов основных фондов</a:t>
            </a:r>
            <a:r>
              <a:rPr lang="ru-RU" sz="1000" dirty="0">
                <a:solidFill>
                  <a:schemeClr val="bg1"/>
                </a:solidFill>
                <a:cs typeface="Arial"/>
                <a:sym typeface="Arial"/>
              </a:rPr>
              <a:t>)</a:t>
            </a:r>
            <a:endParaRPr sz="10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4494898" y="2079221"/>
            <a:ext cx="3189023" cy="62143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5508104" y="2857776"/>
            <a:ext cx="3264899" cy="113168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subTitle" idx="4"/>
          </p:nvPr>
        </p:nvSpPr>
        <p:spPr>
          <a:xfrm flipH="1">
            <a:off x="4494898" y="210556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rgbClr val="000000"/>
              </a:buClr>
            </a:pPr>
            <a:r>
              <a:rPr lang="ru-RU" sz="1000" b="1" dirty="0">
                <a:solidFill>
                  <a:schemeClr val="bg1"/>
                </a:solidFill>
                <a:cs typeface="Arial"/>
              </a:rPr>
              <a:t>Организационное единство</a:t>
            </a:r>
          </a:p>
          <a:p>
            <a:pPr marL="0" indent="0" algn="ctr">
              <a:buClr>
                <a:srgbClr val="000000"/>
              </a:buClr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 (состоит в единстве коллектива, едином руководстве)</a:t>
            </a:r>
            <a:endParaRPr sz="1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6"/>
          </p:nvPr>
        </p:nvSpPr>
        <p:spPr>
          <a:xfrm flipH="1">
            <a:off x="5508104" y="2856452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rgbClr val="000000"/>
              </a:buClr>
            </a:pPr>
            <a:r>
              <a:rPr lang="ru-RU" sz="1000" b="1" dirty="0">
                <a:solidFill>
                  <a:schemeClr val="bg1"/>
                </a:solidFill>
                <a:cs typeface="Arial"/>
              </a:rPr>
              <a:t>Экономическое единство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предполагает единство систем планирования, учета и анализа результатов работы и состоит в общности материальных, финансовых и трудовых ресурсов, которые при необходимости могут легко перераспределяться между звеньями предприятия</a:t>
            </a:r>
            <a:endParaRPr sz="1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Google Shape;261;p37">
            <a:extLst>
              <a:ext uri="{FF2B5EF4-FFF2-40B4-BE49-F238E27FC236}">
                <a16:creationId xmlns:a16="http://schemas.microsoft.com/office/drawing/2014/main" id="{5FB21C29-9830-452E-A818-7AE44D3C1B3E}"/>
              </a:ext>
            </a:extLst>
          </p:cNvPr>
          <p:cNvSpPr/>
          <p:nvPr/>
        </p:nvSpPr>
        <p:spPr>
          <a:xfrm>
            <a:off x="6084168" y="4086798"/>
            <a:ext cx="3059832" cy="717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2;p37">
            <a:extLst>
              <a:ext uri="{FF2B5EF4-FFF2-40B4-BE49-F238E27FC236}">
                <a16:creationId xmlns:a16="http://schemas.microsoft.com/office/drawing/2014/main" id="{C23C3375-1179-4B14-8D3F-099DCCA51707}"/>
              </a:ext>
            </a:extLst>
          </p:cNvPr>
          <p:cNvSpPr txBox="1">
            <a:spLocks/>
          </p:cNvSpPr>
          <p:nvPr/>
        </p:nvSpPr>
        <p:spPr>
          <a:xfrm flipH="1">
            <a:off x="5981634" y="4019344"/>
            <a:ext cx="32649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buClr>
                <a:srgbClr val="000000"/>
              </a:buClr>
            </a:pPr>
            <a:r>
              <a:rPr lang="ru-RU" sz="1000" b="1" dirty="0">
                <a:solidFill>
                  <a:schemeClr val="bg1"/>
                </a:solidFill>
                <a:cs typeface="Arial"/>
              </a:rPr>
              <a:t>Административно-хозяйственная самостоятельность</a:t>
            </a:r>
          </a:p>
          <a:p>
            <a:pPr marL="0" indent="0" algn="ctr">
              <a:buClr>
                <a:srgbClr val="000000"/>
              </a:buClr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 (выражается в том, что предприятие имеет права и обязанности юридического лица)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778219" y="28850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Юридические формы организации производства</a:t>
            </a:r>
            <a:endParaRPr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13057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536251" y="1843608"/>
            <a:ext cx="1975500" cy="26289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2427135" y="214131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000"/>
            </a:pPr>
            <a:r>
              <a:rPr lang="ru-RU" sz="1800" dirty="0">
                <a:solidFill>
                  <a:schemeClr val="tx1"/>
                </a:solidFill>
              </a:rPr>
              <a:t>Организационно-правовая форма –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это форма организации предпринимательской деятельности, закрепленная юридическим образом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375" name="Google Shape;375;p41"/>
          <p:cNvSpPr/>
          <p:nvPr/>
        </p:nvSpPr>
        <p:spPr>
          <a:xfrm rot="5400000">
            <a:off x="1759800" y="1039900"/>
            <a:ext cx="1975500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1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461898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Коммерческие организации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Основная цель – извлечение прибыли, которая распределяется между участниками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Некоммерческие организации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5256958" y="2249378"/>
            <a:ext cx="2454992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>
                <a:solidFill>
                  <a:schemeClr val="lt1"/>
                </a:solidFill>
              </a:rPr>
              <a:t>Создаются для достижения социальных, благотворительных, культурных, образовательных, научных и  иных целей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DCF1E2A-F1C8-467F-A3B4-9D6090D69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320409"/>
              </p:ext>
            </p:extLst>
          </p:nvPr>
        </p:nvGraphicFramePr>
        <p:xfrm>
          <a:off x="251520" y="6995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Google Shape;197;p33">
            <a:extLst>
              <a:ext uri="{FF2B5EF4-FFF2-40B4-BE49-F238E27FC236}">
                <a16:creationId xmlns:a16="http://schemas.microsoft.com/office/drawing/2014/main" id="{FD76F5E6-A388-451E-8EC0-61D566A115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08520" y="226442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Основные организационно-правовые формы коммерческих предприятий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ctrTitle"/>
          </p:nvPr>
        </p:nvSpPr>
        <p:spPr>
          <a:xfrm flipH="1">
            <a:off x="2699792" y="1438200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Структура промышленного предприятия</a:t>
            </a:r>
            <a:endParaRPr dirty="0"/>
          </a:p>
        </p:txBody>
      </p:sp>
      <p:sp>
        <p:nvSpPr>
          <p:cNvPr id="313" name="Google Shape;313;p39"/>
          <p:cNvSpPr txBox="1">
            <a:spLocks noGrp="1"/>
          </p:cNvSpPr>
          <p:nvPr>
            <p:ph type="title" idx="2"/>
          </p:nvPr>
        </p:nvSpPr>
        <p:spPr>
          <a:xfrm flipH="1">
            <a:off x="4860032" y="7715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75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1964850" y="352850"/>
            <a:ext cx="5847501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ru-RU" sz="1800" dirty="0">
                <a:sym typeface="Roboto Condensed Light"/>
              </a:rPr>
              <a:t>Каждое предприятие имеет определенную структуру. </a:t>
            </a:r>
            <a:br>
              <a:rPr lang="ru-RU" sz="1800" dirty="0">
                <a:sym typeface="Roboto Condensed Light"/>
              </a:rPr>
            </a:br>
            <a:r>
              <a:rPr lang="ru-RU" sz="1800" dirty="0">
                <a:sym typeface="Roboto Condensed Light"/>
              </a:rPr>
              <a:t>Различают производственную и общую структуру предприятия</a:t>
            </a:r>
            <a:endParaRPr sz="1800" dirty="0">
              <a:sym typeface="Roboto Condensed Light"/>
            </a:endParaRPr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1"/>
          </p:nvPr>
        </p:nvSpPr>
        <p:spPr>
          <a:xfrm>
            <a:off x="879964" y="2628854"/>
            <a:ext cx="2168873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Exo 2"/>
                <a:sym typeface="Exo 2"/>
              </a:rPr>
              <a:t>Производственная структура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представляет собой состав входящих в него цехов, служб и других производственных подразделений, а также форм связи между ними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6"/>
          </p:nvPr>
        </p:nvSpPr>
        <p:spPr>
          <a:xfrm>
            <a:off x="3742456" y="2641086"/>
            <a:ext cx="4429943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Exo 2"/>
                <a:sym typeface="Exo 2"/>
              </a:rPr>
              <a:t>Общая структура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Exo 2"/>
                <a:sym typeface="Exo 2"/>
              </a:rPr>
              <a:t> </a:t>
            </a:r>
            <a:r>
              <a:rPr lang="ru-RU" dirty="0"/>
              <a:t>кроме элементов производственной структуры, включает в себя еще и непромышленные подразделения, которые обслуживают не само производство, а работников, т. е. создают им условия для нормальной жизнедеятельности (столовая, здравпункт, детский сад, санаторий-профилакторий, подсобное хозяйство и пр.)</a:t>
            </a:r>
            <a:endParaRPr dirty="0"/>
          </a:p>
        </p:txBody>
      </p:sp>
      <p:cxnSp>
        <p:nvCxnSpPr>
          <p:cNvPr id="275" name="Google Shape;275;p38"/>
          <p:cNvCxnSpPr/>
          <p:nvPr/>
        </p:nvCxnSpPr>
        <p:spPr>
          <a:xfrm>
            <a:off x="32352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8"/>
          <p:cNvSpPr/>
          <p:nvPr/>
        </p:nvSpPr>
        <p:spPr>
          <a:xfrm>
            <a:off x="1572882" y="1910572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5798773" y="1857714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4622;p58">
            <a:extLst>
              <a:ext uri="{FF2B5EF4-FFF2-40B4-BE49-F238E27FC236}">
                <a16:creationId xmlns:a16="http://schemas.microsoft.com/office/drawing/2014/main" id="{43521BA1-B6B6-41DD-B8C2-FF3CE947E61E}"/>
              </a:ext>
            </a:extLst>
          </p:cNvPr>
          <p:cNvGrpSpPr/>
          <p:nvPr/>
        </p:nvGrpSpPr>
        <p:grpSpPr>
          <a:xfrm>
            <a:off x="1716613" y="2034265"/>
            <a:ext cx="357237" cy="349642"/>
            <a:chOff x="-63669700" y="2646600"/>
            <a:chExt cx="324525" cy="317625"/>
          </a:xfrm>
          <a:solidFill>
            <a:schemeClr val="bg1"/>
          </a:solidFill>
        </p:grpSpPr>
        <p:sp>
          <p:nvSpPr>
            <p:cNvPr id="53" name="Google Shape;4623;p58">
              <a:extLst>
                <a:ext uri="{FF2B5EF4-FFF2-40B4-BE49-F238E27FC236}">
                  <a16:creationId xmlns:a16="http://schemas.microsoft.com/office/drawing/2014/main" id="{A75041D2-4C16-4479-BD2C-3E1ADF8ABF90}"/>
                </a:ext>
              </a:extLst>
            </p:cNvPr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24;p58">
              <a:extLst>
                <a:ext uri="{FF2B5EF4-FFF2-40B4-BE49-F238E27FC236}">
                  <a16:creationId xmlns:a16="http://schemas.microsoft.com/office/drawing/2014/main" id="{157C9F29-445B-4408-AAD8-345CE6420DE1}"/>
                </a:ext>
              </a:extLst>
            </p:cNvPr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425;p62">
            <a:extLst>
              <a:ext uri="{FF2B5EF4-FFF2-40B4-BE49-F238E27FC236}">
                <a16:creationId xmlns:a16="http://schemas.microsoft.com/office/drawing/2014/main" id="{29A25E54-0F9F-453E-921C-E8F67F9B3B0B}"/>
              </a:ext>
            </a:extLst>
          </p:cNvPr>
          <p:cNvSpPr/>
          <p:nvPr/>
        </p:nvSpPr>
        <p:spPr>
          <a:xfrm>
            <a:off x="5954107" y="2005522"/>
            <a:ext cx="334031" cy="334002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829" y="662"/>
                </a:moveTo>
                <a:cubicBezTo>
                  <a:pt x="6396" y="662"/>
                  <a:pt x="6869" y="1134"/>
                  <a:pt x="6869" y="1670"/>
                </a:cubicBezTo>
                <a:cubicBezTo>
                  <a:pt x="6869" y="2237"/>
                  <a:pt x="6396" y="2741"/>
                  <a:pt x="5829" y="2741"/>
                </a:cubicBezTo>
                <a:cubicBezTo>
                  <a:pt x="5294" y="2710"/>
                  <a:pt x="4821" y="2237"/>
                  <a:pt x="4821" y="1670"/>
                </a:cubicBezTo>
                <a:cubicBezTo>
                  <a:pt x="4821" y="1134"/>
                  <a:pt x="5294" y="662"/>
                  <a:pt x="5829" y="662"/>
                </a:cubicBezTo>
                <a:close/>
                <a:moveTo>
                  <a:pt x="5829" y="3403"/>
                </a:moveTo>
                <a:cubicBezTo>
                  <a:pt x="7058" y="3403"/>
                  <a:pt x="8034" y="4316"/>
                  <a:pt x="8192" y="5451"/>
                </a:cubicBezTo>
                <a:lnTo>
                  <a:pt x="3466" y="5451"/>
                </a:lnTo>
                <a:cubicBezTo>
                  <a:pt x="3624" y="4285"/>
                  <a:pt x="4600" y="3403"/>
                  <a:pt x="5829" y="3403"/>
                </a:cubicBezTo>
                <a:close/>
                <a:moveTo>
                  <a:pt x="1702" y="8885"/>
                </a:moveTo>
                <a:cubicBezTo>
                  <a:pt x="2269" y="8885"/>
                  <a:pt x="2710" y="9357"/>
                  <a:pt x="2710" y="9924"/>
                </a:cubicBezTo>
                <a:cubicBezTo>
                  <a:pt x="2710" y="10460"/>
                  <a:pt x="2269" y="10932"/>
                  <a:pt x="1702" y="10932"/>
                </a:cubicBezTo>
                <a:cubicBezTo>
                  <a:pt x="1135" y="10932"/>
                  <a:pt x="694" y="10460"/>
                  <a:pt x="694" y="9924"/>
                </a:cubicBezTo>
                <a:cubicBezTo>
                  <a:pt x="694" y="9357"/>
                  <a:pt x="1135" y="8885"/>
                  <a:pt x="1702" y="8885"/>
                </a:cubicBezTo>
                <a:close/>
                <a:moveTo>
                  <a:pt x="5829" y="8885"/>
                </a:moveTo>
                <a:cubicBezTo>
                  <a:pt x="6396" y="8885"/>
                  <a:pt x="6869" y="9357"/>
                  <a:pt x="6869" y="9924"/>
                </a:cubicBezTo>
                <a:cubicBezTo>
                  <a:pt x="6869" y="10460"/>
                  <a:pt x="6396" y="10932"/>
                  <a:pt x="5829" y="10932"/>
                </a:cubicBezTo>
                <a:cubicBezTo>
                  <a:pt x="5294" y="10932"/>
                  <a:pt x="4821" y="10460"/>
                  <a:pt x="4821" y="9924"/>
                </a:cubicBezTo>
                <a:cubicBezTo>
                  <a:pt x="4821" y="9357"/>
                  <a:pt x="5294" y="8885"/>
                  <a:pt x="5829" y="8885"/>
                </a:cubicBezTo>
                <a:close/>
                <a:moveTo>
                  <a:pt x="9956" y="8885"/>
                </a:moveTo>
                <a:cubicBezTo>
                  <a:pt x="10523" y="8885"/>
                  <a:pt x="10996" y="9357"/>
                  <a:pt x="10996" y="9924"/>
                </a:cubicBezTo>
                <a:cubicBezTo>
                  <a:pt x="10996" y="10460"/>
                  <a:pt x="10523" y="10932"/>
                  <a:pt x="9956" y="10932"/>
                </a:cubicBezTo>
                <a:cubicBezTo>
                  <a:pt x="9421" y="10932"/>
                  <a:pt x="8948" y="10460"/>
                  <a:pt x="8948" y="9924"/>
                </a:cubicBezTo>
                <a:cubicBezTo>
                  <a:pt x="8948" y="9357"/>
                  <a:pt x="9421" y="8885"/>
                  <a:pt x="9956" y="8885"/>
                </a:cubicBezTo>
                <a:close/>
                <a:moveTo>
                  <a:pt x="5829" y="0"/>
                </a:moveTo>
                <a:cubicBezTo>
                  <a:pt x="4884" y="0"/>
                  <a:pt x="4128" y="725"/>
                  <a:pt x="4128" y="1670"/>
                </a:cubicBezTo>
                <a:cubicBezTo>
                  <a:pt x="4128" y="2143"/>
                  <a:pt x="4285" y="2584"/>
                  <a:pt x="4663" y="2899"/>
                </a:cubicBezTo>
                <a:lnTo>
                  <a:pt x="4695" y="2930"/>
                </a:lnTo>
                <a:cubicBezTo>
                  <a:pt x="3561" y="3403"/>
                  <a:pt x="2773" y="4505"/>
                  <a:pt x="2773" y="5766"/>
                </a:cubicBezTo>
                <a:cubicBezTo>
                  <a:pt x="2773" y="5955"/>
                  <a:pt x="2931" y="6144"/>
                  <a:pt x="3120" y="6144"/>
                </a:cubicBezTo>
                <a:lnTo>
                  <a:pt x="5514" y="6144"/>
                </a:lnTo>
                <a:lnTo>
                  <a:pt x="5514" y="6837"/>
                </a:lnTo>
                <a:lnTo>
                  <a:pt x="2395" y="6837"/>
                </a:lnTo>
                <a:cubicBezTo>
                  <a:pt x="1860" y="6837"/>
                  <a:pt x="1387" y="7309"/>
                  <a:pt x="1387" y="7876"/>
                </a:cubicBezTo>
                <a:lnTo>
                  <a:pt x="1387" y="8254"/>
                </a:lnTo>
                <a:cubicBezTo>
                  <a:pt x="599" y="8412"/>
                  <a:pt x="1" y="9137"/>
                  <a:pt x="1" y="9956"/>
                </a:cubicBezTo>
                <a:cubicBezTo>
                  <a:pt x="1" y="10901"/>
                  <a:pt x="757" y="11657"/>
                  <a:pt x="1702" y="11657"/>
                </a:cubicBezTo>
                <a:cubicBezTo>
                  <a:pt x="2647" y="11657"/>
                  <a:pt x="3403" y="10901"/>
                  <a:pt x="3403" y="9956"/>
                </a:cubicBezTo>
                <a:cubicBezTo>
                  <a:pt x="3403" y="9137"/>
                  <a:pt x="2805" y="8412"/>
                  <a:pt x="2017" y="8254"/>
                </a:cubicBezTo>
                <a:lnTo>
                  <a:pt x="2017" y="7876"/>
                </a:lnTo>
                <a:cubicBezTo>
                  <a:pt x="2017" y="7656"/>
                  <a:pt x="2175" y="7498"/>
                  <a:pt x="2364" y="7498"/>
                </a:cubicBezTo>
                <a:lnTo>
                  <a:pt x="5483" y="7498"/>
                </a:lnTo>
                <a:lnTo>
                  <a:pt x="5483" y="8223"/>
                </a:lnTo>
                <a:cubicBezTo>
                  <a:pt x="4695" y="8380"/>
                  <a:pt x="4096" y="9074"/>
                  <a:pt x="4096" y="9924"/>
                </a:cubicBezTo>
                <a:cubicBezTo>
                  <a:pt x="4096" y="10869"/>
                  <a:pt x="4852" y="11594"/>
                  <a:pt x="5798" y="11594"/>
                </a:cubicBezTo>
                <a:cubicBezTo>
                  <a:pt x="6743" y="11594"/>
                  <a:pt x="7499" y="10869"/>
                  <a:pt x="7499" y="9924"/>
                </a:cubicBezTo>
                <a:cubicBezTo>
                  <a:pt x="7499" y="9074"/>
                  <a:pt x="6900" y="8380"/>
                  <a:pt x="6113" y="8223"/>
                </a:cubicBezTo>
                <a:lnTo>
                  <a:pt x="6113" y="7498"/>
                </a:lnTo>
                <a:lnTo>
                  <a:pt x="9232" y="7498"/>
                </a:lnTo>
                <a:cubicBezTo>
                  <a:pt x="9421" y="7498"/>
                  <a:pt x="9578" y="7656"/>
                  <a:pt x="9578" y="7876"/>
                </a:cubicBezTo>
                <a:lnTo>
                  <a:pt x="9578" y="8254"/>
                </a:lnTo>
                <a:cubicBezTo>
                  <a:pt x="8791" y="8412"/>
                  <a:pt x="8192" y="9137"/>
                  <a:pt x="8192" y="9956"/>
                </a:cubicBezTo>
                <a:cubicBezTo>
                  <a:pt x="8192" y="10901"/>
                  <a:pt x="8948" y="11657"/>
                  <a:pt x="9893" y="11657"/>
                </a:cubicBezTo>
                <a:cubicBezTo>
                  <a:pt x="10838" y="11657"/>
                  <a:pt x="11595" y="10901"/>
                  <a:pt x="11595" y="9956"/>
                </a:cubicBezTo>
                <a:cubicBezTo>
                  <a:pt x="11658" y="9074"/>
                  <a:pt x="11059" y="8412"/>
                  <a:pt x="10271" y="8254"/>
                </a:cubicBezTo>
                <a:lnTo>
                  <a:pt x="10271" y="7876"/>
                </a:lnTo>
                <a:cubicBezTo>
                  <a:pt x="10271" y="7309"/>
                  <a:pt x="9799" y="6837"/>
                  <a:pt x="9263" y="6837"/>
                </a:cubicBezTo>
                <a:lnTo>
                  <a:pt x="6144" y="6837"/>
                </a:lnTo>
                <a:lnTo>
                  <a:pt x="6144" y="6144"/>
                </a:lnTo>
                <a:lnTo>
                  <a:pt x="8539" y="6144"/>
                </a:lnTo>
                <a:cubicBezTo>
                  <a:pt x="8759" y="6144"/>
                  <a:pt x="8917" y="5955"/>
                  <a:pt x="8917" y="5766"/>
                </a:cubicBezTo>
                <a:cubicBezTo>
                  <a:pt x="8917" y="4474"/>
                  <a:pt x="8129" y="3371"/>
                  <a:pt x="6963" y="2930"/>
                </a:cubicBezTo>
                <a:lnTo>
                  <a:pt x="7026" y="2899"/>
                </a:lnTo>
                <a:cubicBezTo>
                  <a:pt x="7341" y="2584"/>
                  <a:pt x="7530" y="2143"/>
                  <a:pt x="7530" y="1670"/>
                </a:cubicBezTo>
                <a:cubicBezTo>
                  <a:pt x="7530" y="725"/>
                  <a:pt x="6774" y="0"/>
                  <a:pt x="582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12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503</Words>
  <Application>Microsoft Office PowerPoint</Application>
  <PresentationFormat>Экран 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Exo 2</vt:lpstr>
      <vt:lpstr>Fira Sans Extra Condensed Medium</vt:lpstr>
      <vt:lpstr>Roboto Condensed Light</vt:lpstr>
      <vt:lpstr>Roboto Light</vt:lpstr>
      <vt:lpstr>Squada One</vt:lpstr>
      <vt:lpstr>Times New Roman</vt:lpstr>
      <vt:lpstr>Tech Newsletter by Slidesgo</vt:lpstr>
      <vt:lpstr>Предприятие как производственная социально-экономическая система</vt:lpstr>
      <vt:lpstr>Презентация PowerPoint</vt:lpstr>
      <vt:lpstr>Промышленное предприятие как основная форма организации производства </vt:lpstr>
      <vt:lpstr>Основной и наиболее распространенной формой организации производства, которая непосредственно обнаруживается на поверхности общественной жизни, является предприятие</vt:lpstr>
      <vt:lpstr>Юридические формы организации производства</vt:lpstr>
      <vt:lpstr>Организационно-правовая форма –  это форма организации предпринимательской деятельности, закрепленная юридическим образом</vt:lpstr>
      <vt:lpstr>Основные организационно-правовые формы коммерческих предприятий</vt:lpstr>
      <vt:lpstr>Структура промышленного предприятия</vt:lpstr>
      <vt:lpstr>Каждое предприятие имеет определенную структуру.  Различают производственную и общую структуру предприятия</vt:lpstr>
      <vt:lpstr>Звенья производственной структуры</vt:lpstr>
      <vt:lpstr>Типы цехов промышленного предприятия</vt:lpstr>
      <vt:lpstr>Технико-имущественная база предприятия</vt:lpstr>
      <vt:lpstr>Имущество предприятия – материальные и нематериальные элементы, используемые предприятием в производственной деятельности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NEWSLETTER</dc:title>
  <cp:lastModifiedBy>Ирина Максименко</cp:lastModifiedBy>
  <cp:revision>44</cp:revision>
  <dcterms:modified xsi:type="dcterms:W3CDTF">2022-02-03T03:27:13Z</dcterms:modified>
</cp:coreProperties>
</file>