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90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C8C3D-0559-4805-89AC-CA62F1A100E4}" type="datetimeFigureOut">
              <a:rPr lang="ru-RU" smtClean="0"/>
              <a:pPr/>
              <a:t>16.09.2023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74388-23E8-4F75-AD37-D7BA8891EF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C8C3D-0559-4805-89AC-CA62F1A100E4}" type="datetimeFigureOut">
              <a:rPr lang="ru-RU" smtClean="0"/>
              <a:pPr/>
              <a:t>16.09.2023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74388-23E8-4F75-AD37-D7BA8891EF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C8C3D-0559-4805-89AC-CA62F1A100E4}" type="datetimeFigureOut">
              <a:rPr lang="ru-RU" smtClean="0"/>
              <a:pPr/>
              <a:t>16.09.2023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74388-23E8-4F75-AD37-D7BA8891EF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C8C3D-0559-4805-89AC-CA62F1A100E4}" type="datetimeFigureOut">
              <a:rPr lang="ru-RU" smtClean="0"/>
              <a:pPr/>
              <a:t>16.09.2023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74388-23E8-4F75-AD37-D7BA8891EF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C8C3D-0559-4805-89AC-CA62F1A100E4}" type="datetimeFigureOut">
              <a:rPr lang="ru-RU" smtClean="0"/>
              <a:pPr/>
              <a:t>16.09.2023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74388-23E8-4F75-AD37-D7BA8891EF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C8C3D-0559-4805-89AC-CA62F1A100E4}" type="datetimeFigureOut">
              <a:rPr lang="ru-RU" smtClean="0"/>
              <a:pPr/>
              <a:t>16.09.2023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74388-23E8-4F75-AD37-D7BA8891EF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C8C3D-0559-4805-89AC-CA62F1A100E4}" type="datetimeFigureOut">
              <a:rPr lang="ru-RU" smtClean="0"/>
              <a:pPr/>
              <a:t>16.09.2023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74388-23E8-4F75-AD37-D7BA8891EF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C8C3D-0559-4805-89AC-CA62F1A100E4}" type="datetimeFigureOut">
              <a:rPr lang="ru-RU" smtClean="0"/>
              <a:pPr/>
              <a:t>16.09.2023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74388-23E8-4F75-AD37-D7BA8891EF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C8C3D-0559-4805-89AC-CA62F1A100E4}" type="datetimeFigureOut">
              <a:rPr lang="ru-RU" smtClean="0"/>
              <a:pPr/>
              <a:t>16.09.2023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74388-23E8-4F75-AD37-D7BA8891EF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C8C3D-0559-4805-89AC-CA62F1A100E4}" type="datetimeFigureOut">
              <a:rPr lang="ru-RU" smtClean="0"/>
              <a:pPr/>
              <a:t>16.09.2023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74388-23E8-4F75-AD37-D7BA8891EF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C8C3D-0559-4805-89AC-CA62F1A100E4}" type="datetimeFigureOut">
              <a:rPr lang="ru-RU" smtClean="0"/>
              <a:pPr/>
              <a:t>16.09.2023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74388-23E8-4F75-AD37-D7BA8891EF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C8C3D-0559-4805-89AC-CA62F1A100E4}" type="datetimeFigureOut">
              <a:rPr lang="ru-RU" smtClean="0"/>
              <a:pPr/>
              <a:t>16.09.2023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74388-23E8-4F75-AD37-D7BA8891EF2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Тема 1. Понятие </a:t>
            </a:r>
            <a:r>
              <a:rPr lang="ru-RU" dirty="0"/>
              <a:t>организации, ее типы и модели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Значения понятия «организация»</a:t>
            </a:r>
            <a:endParaRPr lang="ru-RU" dirty="0"/>
          </a:p>
        </p:txBody>
      </p:sp>
      <p:pic>
        <p:nvPicPr>
          <p:cNvPr id="6" name="Содержимое 5"/>
          <p:cNvPicPr>
            <a:picLocks noGrp="1"/>
          </p:cNvPicPr>
          <p:nvPr>
            <p:ph idx="1"/>
          </p:nvPr>
        </p:nvPicPr>
        <p:blipFill>
          <a:blip r:embed="rId2" cstate="print"/>
          <a:srcRect l="38529" t="29140" r="15154" b="23890"/>
          <a:stretch>
            <a:fillRect/>
          </a:stretch>
        </p:blipFill>
        <p:spPr bwMode="auto">
          <a:xfrm>
            <a:off x="604852" y="1600200"/>
            <a:ext cx="793429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Развитие концепции организации</a:t>
            </a:r>
            <a:endParaRPr lang="ru-RU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 l="42423" t="30435" r="19230" b="23043"/>
          <a:stretch>
            <a:fillRect/>
          </a:stretch>
        </p:blipFill>
        <p:spPr bwMode="auto">
          <a:xfrm>
            <a:off x="467544" y="1052736"/>
            <a:ext cx="7920880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Система наук об организации</a:t>
            </a:r>
            <a:endParaRPr lang="ru-RU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 l="40186" t="21739" r="21015" b="6044"/>
          <a:stretch>
            <a:fillRect/>
          </a:stretch>
        </p:blipFill>
        <p:spPr bwMode="auto">
          <a:xfrm>
            <a:off x="899592" y="836712"/>
            <a:ext cx="7632848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3200" dirty="0" smtClean="0"/>
              <a:t>Развитие научных взглядов на организацию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Макс Вебер</a:t>
            </a:r>
          </a:p>
          <a:p>
            <a:r>
              <a:rPr lang="ru-RU" dirty="0" smtClean="0"/>
              <a:t>Фредерик Тейлор</a:t>
            </a:r>
          </a:p>
          <a:p>
            <a:r>
              <a:rPr lang="ru-RU" dirty="0" smtClean="0"/>
              <a:t>Мэри </a:t>
            </a:r>
            <a:r>
              <a:rPr lang="ru-RU" dirty="0" err="1" smtClean="0"/>
              <a:t>Паркер</a:t>
            </a:r>
            <a:r>
              <a:rPr lang="ru-RU" dirty="0" smtClean="0"/>
              <a:t> </a:t>
            </a:r>
            <a:r>
              <a:rPr lang="ru-RU" dirty="0" err="1" smtClean="0"/>
              <a:t>Фоллет</a:t>
            </a:r>
            <a:endParaRPr lang="ru-RU" dirty="0" smtClean="0"/>
          </a:p>
          <a:p>
            <a:r>
              <a:rPr lang="ru-RU" dirty="0" smtClean="0"/>
              <a:t>Школа научного управления (Ф.и Л. Гилберт, Г. </a:t>
            </a:r>
            <a:r>
              <a:rPr lang="ru-RU" dirty="0" err="1" smtClean="0"/>
              <a:t>Гант</a:t>
            </a:r>
            <a:r>
              <a:rPr lang="ru-RU" dirty="0" smtClean="0"/>
              <a:t>, А. </a:t>
            </a:r>
            <a:r>
              <a:rPr lang="ru-RU" dirty="0" err="1" smtClean="0"/>
              <a:t>Файоль</a:t>
            </a:r>
            <a:r>
              <a:rPr lang="ru-RU" dirty="0" smtClean="0"/>
              <a:t> и др.)</a:t>
            </a:r>
          </a:p>
          <a:p>
            <a:r>
              <a:rPr lang="ru-RU" dirty="0" smtClean="0"/>
              <a:t>Административная школ управления (</a:t>
            </a:r>
            <a:r>
              <a:rPr lang="ru-RU" dirty="0" err="1" smtClean="0"/>
              <a:t>Г.Эмерсон</a:t>
            </a:r>
            <a:r>
              <a:rPr lang="ru-RU" dirty="0" smtClean="0"/>
              <a:t>, Л. </a:t>
            </a:r>
            <a:r>
              <a:rPr lang="ru-RU" dirty="0" err="1" smtClean="0"/>
              <a:t>Гьюлик</a:t>
            </a:r>
            <a:r>
              <a:rPr lang="ru-RU" dirty="0" smtClean="0"/>
              <a:t>, Л. </a:t>
            </a:r>
            <a:r>
              <a:rPr lang="ru-RU" dirty="0" err="1" smtClean="0"/>
              <a:t>Урвик</a:t>
            </a:r>
            <a:r>
              <a:rPr lang="ru-RU" dirty="0" smtClean="0"/>
              <a:t> и др.)</a:t>
            </a:r>
          </a:p>
          <a:p>
            <a:r>
              <a:rPr lang="ru-RU" dirty="0" smtClean="0"/>
              <a:t>Школа человеческих отношений (Э. </a:t>
            </a:r>
            <a:r>
              <a:rPr lang="ru-RU" dirty="0" err="1" smtClean="0"/>
              <a:t>Мэйо</a:t>
            </a:r>
            <a:r>
              <a:rPr lang="ru-RU" dirty="0" smtClean="0"/>
              <a:t>, Ф. </a:t>
            </a:r>
            <a:r>
              <a:rPr lang="ru-RU" dirty="0" err="1" smtClean="0"/>
              <a:t>Ротлисбергер</a:t>
            </a:r>
            <a:r>
              <a:rPr lang="ru-RU" dirty="0" smtClean="0"/>
              <a:t>)</a:t>
            </a:r>
          </a:p>
          <a:p>
            <a:r>
              <a:rPr lang="ru-RU" dirty="0" smtClean="0"/>
              <a:t>Школа социальных систем ( Ч. </a:t>
            </a:r>
            <a:r>
              <a:rPr lang="ru-RU" dirty="0" err="1" smtClean="0"/>
              <a:t>Барнард</a:t>
            </a:r>
            <a:r>
              <a:rPr lang="ru-RU" dirty="0" smtClean="0"/>
              <a:t>, Л. </a:t>
            </a:r>
            <a:r>
              <a:rPr lang="ru-RU" dirty="0" err="1" smtClean="0"/>
              <a:t>Парсон</a:t>
            </a:r>
            <a:r>
              <a:rPr lang="ru-RU" dirty="0" smtClean="0"/>
              <a:t>, Р. Мертон, Л </a:t>
            </a:r>
            <a:r>
              <a:rPr lang="ru-RU" dirty="0" err="1" smtClean="0"/>
              <a:t>Берталанфи</a:t>
            </a:r>
            <a:r>
              <a:rPr lang="ru-RU" dirty="0" smtClean="0"/>
              <a:t>, А. </a:t>
            </a:r>
            <a:r>
              <a:rPr lang="ru-RU" dirty="0" err="1" smtClean="0"/>
              <a:t>Рапопорт</a:t>
            </a:r>
            <a:r>
              <a:rPr lang="ru-RU" dirty="0" smtClean="0"/>
              <a:t>, М. </a:t>
            </a:r>
            <a:r>
              <a:rPr lang="ru-RU" dirty="0" err="1" smtClean="0"/>
              <a:t>Хаэр</a:t>
            </a:r>
            <a:r>
              <a:rPr lang="ru-RU" dirty="0" smtClean="0"/>
              <a:t>, Д. </a:t>
            </a:r>
            <a:r>
              <a:rPr lang="ru-RU" dirty="0" err="1" smtClean="0"/>
              <a:t>Марч</a:t>
            </a:r>
            <a:r>
              <a:rPr lang="ru-RU" dirty="0" smtClean="0"/>
              <a:t> и др.)</a:t>
            </a:r>
          </a:p>
          <a:p>
            <a:r>
              <a:rPr lang="ru-RU" dirty="0" smtClean="0"/>
              <a:t>Системный подход в теории организации  (Д. </a:t>
            </a:r>
            <a:r>
              <a:rPr lang="ru-RU" dirty="0" err="1" smtClean="0"/>
              <a:t>Катц</a:t>
            </a:r>
            <a:r>
              <a:rPr lang="ru-RU" dirty="0" smtClean="0"/>
              <a:t>, Р. Канн, Дж. Томпсон,  Дж. Розенцвейг,  Ф. </a:t>
            </a:r>
            <a:r>
              <a:rPr lang="ru-RU" dirty="0" err="1" smtClean="0"/>
              <a:t>Эмери</a:t>
            </a:r>
            <a:r>
              <a:rPr lang="ru-RU" dirty="0" smtClean="0"/>
              <a:t>, И. </a:t>
            </a:r>
            <a:r>
              <a:rPr lang="ru-RU" dirty="0" err="1" smtClean="0"/>
              <a:t>Ансофф</a:t>
            </a:r>
            <a:r>
              <a:rPr lang="ru-RU" dirty="0" smtClean="0"/>
              <a:t>. К. </a:t>
            </a:r>
            <a:r>
              <a:rPr lang="ru-RU" dirty="0" err="1" smtClean="0"/>
              <a:t>Вейк</a:t>
            </a:r>
            <a:r>
              <a:rPr lang="ru-RU" dirty="0" smtClean="0"/>
              <a:t> )</a:t>
            </a:r>
          </a:p>
          <a:p>
            <a:r>
              <a:rPr lang="ru-RU" dirty="0" smtClean="0"/>
              <a:t>Концепция организационной культуры (М-Л. Льюис,  </a:t>
            </a:r>
            <a:r>
              <a:rPr lang="ru-RU" dirty="0" err="1" smtClean="0"/>
              <a:t>Дилл</a:t>
            </a:r>
            <a:r>
              <a:rPr lang="ru-RU" dirty="0" smtClean="0"/>
              <a:t> и Кеннеди, </a:t>
            </a:r>
            <a:r>
              <a:rPr lang="ru-RU" dirty="0" err="1" smtClean="0"/>
              <a:t>Питерс</a:t>
            </a:r>
            <a:r>
              <a:rPr lang="ru-RU" dirty="0" smtClean="0"/>
              <a:t> и </a:t>
            </a:r>
            <a:r>
              <a:rPr lang="ru-RU" dirty="0" err="1" smtClean="0"/>
              <a:t>Уотермен</a:t>
            </a:r>
            <a:r>
              <a:rPr lang="ru-RU" dirty="0" smtClean="0"/>
              <a:t>, Э. </a:t>
            </a:r>
            <a:r>
              <a:rPr lang="ru-RU" dirty="0" err="1" smtClean="0"/>
              <a:t>Шайн</a:t>
            </a:r>
            <a:r>
              <a:rPr lang="ru-RU" dirty="0" smtClean="0"/>
              <a:t>)</a:t>
            </a:r>
          </a:p>
          <a:p>
            <a:r>
              <a:rPr lang="ru-RU" dirty="0" smtClean="0"/>
              <a:t>Ситуационная  теория и теория открытых систем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ru-RU" sz="3200" dirty="0" smtClean="0"/>
              <a:t>Развитие управленческой мысли в России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145435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Государственное управление (М.М. Сперанский, И.И. Платонов, Н.Н. Рождественский, В.Н. </a:t>
            </a:r>
            <a:r>
              <a:rPr lang="ru-RU" dirty="0" err="1" smtClean="0"/>
              <a:t>Лешков</a:t>
            </a:r>
            <a:r>
              <a:rPr lang="ru-RU" dirty="0" smtClean="0"/>
              <a:t>, И.Е. Андреевский и др.)</a:t>
            </a:r>
          </a:p>
          <a:p>
            <a:r>
              <a:rPr lang="ru-RU" dirty="0" smtClean="0"/>
              <a:t>Законы организации труда (</a:t>
            </a:r>
            <a:r>
              <a:rPr lang="ru-RU" dirty="0" err="1" smtClean="0"/>
              <a:t>Кароль</a:t>
            </a:r>
            <a:r>
              <a:rPr lang="ru-RU" dirty="0" smtClean="0"/>
              <a:t> </a:t>
            </a:r>
            <a:r>
              <a:rPr lang="ru-RU" dirty="0" err="1" smtClean="0"/>
              <a:t>Адамецки</a:t>
            </a:r>
            <a:r>
              <a:rPr lang="ru-RU" dirty="0" smtClean="0"/>
              <a:t>) </a:t>
            </a:r>
          </a:p>
          <a:p>
            <a:r>
              <a:rPr lang="ru-RU" dirty="0" smtClean="0"/>
              <a:t>Функционально-экономическая концепция И.М. </a:t>
            </a:r>
            <a:r>
              <a:rPr lang="ru-RU" dirty="0" err="1" smtClean="0"/>
              <a:t>Бурдянского</a:t>
            </a:r>
            <a:endParaRPr lang="ru-RU" dirty="0" smtClean="0"/>
          </a:p>
          <a:p>
            <a:r>
              <a:rPr lang="ru-RU" dirty="0" smtClean="0"/>
              <a:t>Психофизиологическая концепция организации производства О.А. </a:t>
            </a:r>
            <a:r>
              <a:rPr lang="ru-RU" dirty="0" err="1" smtClean="0"/>
              <a:t>Ерманского</a:t>
            </a:r>
            <a:endParaRPr lang="ru-RU" dirty="0" smtClean="0"/>
          </a:p>
          <a:p>
            <a:r>
              <a:rPr lang="ru-RU" b="1" dirty="0" smtClean="0"/>
              <a:t>«</a:t>
            </a:r>
            <a:r>
              <a:rPr lang="ru-RU" b="1" dirty="0" err="1" smtClean="0"/>
              <a:t>Тектология</a:t>
            </a:r>
            <a:r>
              <a:rPr lang="ru-RU" b="1" dirty="0" smtClean="0"/>
              <a:t>: Всеобщая организационная наука»  А.А. Богданова</a:t>
            </a:r>
          </a:p>
          <a:p>
            <a:r>
              <a:rPr lang="ru-RU" dirty="0" smtClean="0"/>
              <a:t>Организация труда А.К. </a:t>
            </a:r>
            <a:r>
              <a:rPr lang="ru-RU" dirty="0" err="1" smtClean="0"/>
              <a:t>Гастева</a:t>
            </a:r>
            <a:endParaRPr lang="ru-RU" dirty="0" smtClean="0"/>
          </a:p>
          <a:p>
            <a:r>
              <a:rPr lang="ru-RU" dirty="0" smtClean="0"/>
              <a:t>Теория организационной деятельности П.М. </a:t>
            </a:r>
            <a:r>
              <a:rPr lang="ru-RU" dirty="0" err="1" smtClean="0"/>
              <a:t>Керженцева</a:t>
            </a:r>
            <a:endParaRPr lang="ru-RU" dirty="0" smtClean="0"/>
          </a:p>
          <a:p>
            <a:r>
              <a:rPr lang="ru-RU" dirty="0" smtClean="0"/>
              <a:t>Н.А. Витке, В.В. Добрынин, Э.К. </a:t>
            </a:r>
            <a:r>
              <a:rPr lang="ru-RU" dirty="0" err="1" smtClean="0"/>
              <a:t>Дрезен</a:t>
            </a:r>
            <a:endParaRPr lang="ru-RU" dirty="0" smtClean="0"/>
          </a:p>
          <a:p>
            <a:r>
              <a:rPr lang="ru-RU" dirty="0" smtClean="0"/>
              <a:t>Л.В. </a:t>
            </a:r>
            <a:r>
              <a:rPr lang="ru-RU" dirty="0" err="1" smtClean="0"/>
              <a:t>Кантарович</a:t>
            </a:r>
            <a:r>
              <a:rPr lang="ru-RU" dirty="0" smtClean="0"/>
              <a:t>, В.В. Новожилов (применение математических методов в теории управления)</a:t>
            </a:r>
          </a:p>
          <a:p>
            <a:r>
              <a:rPr lang="ru-RU" dirty="0" smtClean="0"/>
              <a:t>Н.А. Вознесенский, А.В. Венедиктов, А.А. Аракелян, </a:t>
            </a:r>
            <a:r>
              <a:rPr lang="ru-RU" dirty="0" err="1" smtClean="0"/>
              <a:t>АюИю</a:t>
            </a:r>
            <a:r>
              <a:rPr lang="ru-RU" dirty="0" smtClean="0"/>
              <a:t> Берг, В.М.  Глушков, Н.М. Амосов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Типы организации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Критерии классификации:</a:t>
            </a:r>
          </a:p>
          <a:p>
            <a:pPr>
              <a:buNone/>
            </a:pPr>
            <a:r>
              <a:rPr lang="ru-RU" dirty="0" smtClean="0"/>
              <a:t>-форма собственности</a:t>
            </a:r>
          </a:p>
          <a:p>
            <a:pPr>
              <a:buNone/>
            </a:pPr>
            <a:r>
              <a:rPr lang="ru-RU" dirty="0" smtClean="0"/>
              <a:t>-цели</a:t>
            </a:r>
          </a:p>
          <a:p>
            <a:pPr>
              <a:buNone/>
            </a:pPr>
            <a:r>
              <a:rPr lang="ru-RU" dirty="0" smtClean="0"/>
              <a:t>-производственная направленность</a:t>
            </a:r>
          </a:p>
          <a:p>
            <a:pPr>
              <a:buNone/>
            </a:pPr>
            <a:r>
              <a:rPr lang="ru-RU" dirty="0" smtClean="0"/>
              <a:t>-масштаб охвата</a:t>
            </a:r>
          </a:p>
          <a:p>
            <a:pPr>
              <a:buNone/>
            </a:pPr>
            <a:r>
              <a:rPr lang="ru-RU" dirty="0" smtClean="0"/>
              <a:t>-сложность строения</a:t>
            </a:r>
          </a:p>
          <a:p>
            <a:pPr>
              <a:buNone/>
            </a:pPr>
            <a:r>
              <a:rPr lang="ru-RU" dirty="0" smtClean="0"/>
              <a:t>-степень жесткости строения</a:t>
            </a:r>
          </a:p>
          <a:p>
            <a:pPr>
              <a:buNone/>
            </a:pPr>
            <a:r>
              <a:rPr lang="ru-RU" smtClean="0"/>
              <a:t>-с</a:t>
            </a:r>
            <a:r>
              <a:rPr lang="ru-RU" smtClean="0"/>
              <a:t>тепень </a:t>
            </a:r>
            <a:r>
              <a:rPr lang="ru-RU" dirty="0" smtClean="0"/>
              <a:t>формализации отношений</a:t>
            </a:r>
          </a:p>
          <a:p>
            <a:pPr>
              <a:buNone/>
            </a:pPr>
            <a:r>
              <a:rPr lang="ru-RU" dirty="0" smtClean="0"/>
              <a:t>и др.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Модели организации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«Закрытые»: механическая, как трудовой процесс, организация-машина, бюрократическая, организация-община</a:t>
            </a:r>
          </a:p>
          <a:p>
            <a:r>
              <a:rPr lang="ru-RU" dirty="0" smtClean="0"/>
              <a:t>«Открытые»: </a:t>
            </a:r>
            <a:r>
              <a:rPr lang="ru-RU" dirty="0" err="1" smtClean="0"/>
              <a:t>социотехническая</a:t>
            </a:r>
            <a:r>
              <a:rPr lang="ru-RU" dirty="0" smtClean="0"/>
              <a:t>, </a:t>
            </a:r>
            <a:r>
              <a:rPr lang="ru-RU" dirty="0" err="1" smtClean="0"/>
              <a:t>интеракционная</a:t>
            </a:r>
            <a:r>
              <a:rPr lang="ru-RU" dirty="0" smtClean="0"/>
              <a:t>, «естественная» организация</a:t>
            </a:r>
          </a:p>
          <a:p>
            <a:r>
              <a:rPr lang="ru-RU" dirty="0" smtClean="0"/>
              <a:t>Организация как сложная иерархическая система</a:t>
            </a:r>
          </a:p>
          <a:p>
            <a:r>
              <a:rPr lang="ru-RU" dirty="0" smtClean="0"/>
              <a:t>Общественная модель</a:t>
            </a:r>
          </a:p>
          <a:p>
            <a:r>
              <a:rPr lang="ru-RU" dirty="0" smtClean="0"/>
              <a:t>Другие: политическая, институциональная, эволюционно-экологическая, модель Томпсона, ресурсная, кибернетическая, конфликтная, </a:t>
            </a:r>
            <a:r>
              <a:rPr lang="ru-RU" dirty="0" err="1" smtClean="0"/>
              <a:t>социокультурная</a:t>
            </a:r>
            <a:r>
              <a:rPr lang="ru-RU" dirty="0" smtClean="0"/>
              <a:t>, органическая, проблемная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378</Words>
  <Application>Microsoft Office PowerPoint</Application>
  <PresentationFormat>Экран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Тема 1. Понятие организации, ее типы и модели</vt:lpstr>
      <vt:lpstr>Значения понятия «организация»</vt:lpstr>
      <vt:lpstr>Развитие концепции организации</vt:lpstr>
      <vt:lpstr>Система наук об организации</vt:lpstr>
      <vt:lpstr>Развитие научных взглядов на организацию</vt:lpstr>
      <vt:lpstr>Развитие управленческой мысли в России</vt:lpstr>
      <vt:lpstr>Типы организации</vt:lpstr>
      <vt:lpstr>Модели организации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Понятие организации, ее типы и модели</dc:title>
  <dc:creator>kutuzova_av</dc:creator>
  <cp:lastModifiedBy>kutuzova_av</cp:lastModifiedBy>
  <cp:revision>7</cp:revision>
  <dcterms:created xsi:type="dcterms:W3CDTF">2023-09-02T07:23:49Z</dcterms:created>
  <dcterms:modified xsi:type="dcterms:W3CDTF">2023-09-16T07:31:40Z</dcterms:modified>
</cp:coreProperties>
</file>