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73" r:id="rId4"/>
    <p:sldId id="272" r:id="rId5"/>
    <p:sldId id="258" r:id="rId6"/>
    <p:sldId id="260" r:id="rId7"/>
    <p:sldId id="263" r:id="rId8"/>
    <p:sldId id="259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410C7-143C-45BA-AA9F-4164D259C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6D4304-55DE-4719-AE49-A8328E0C2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746F3-6208-43AD-ADEC-517559D1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291F4-F22E-4216-9579-425CAC0C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2D4C5-4C95-44BF-99EA-1835DAEC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9102F-F270-4717-A658-88C496E8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BB61EB-7DF7-4408-9152-DBF951F57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F5D3A-58D5-463B-93B8-30D57DD4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7755F-B5A7-4C95-8411-A720578D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F63A8-7223-4201-B42C-8A5E4053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5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D23B42-54CB-42DE-A592-FA9FE5692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DF021A-C24A-4C49-B333-26892356B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79AF7-8BB5-4CCF-B1FF-53FA3F2E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999F9-F1F8-4D0E-804A-87CB8B5B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2CC60-2EE2-4896-9F4B-A2B094F3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9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E4514-65CA-4954-842A-B6FEBF9B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0EBB4-DC25-45F9-8501-1B823999E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889D4-4E8B-4339-A8DB-389DE853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CB4B41-2A1B-41FA-A2AC-88E41021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70242-88F5-4F44-BE60-67C49EEA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28E33-E142-41A9-A043-6102032D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BE440A-7496-499E-B6D5-9F0C47496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E2153-9733-4797-BB2F-8E7338EC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9906D-F5BA-43BD-B5CF-A0AC1B1B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8A8A5-55F3-4D22-97A9-1D99B3C1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208F5-59D8-4D16-A12E-6EA1746F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8D79D-2313-4BF2-9366-11AF41A8C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0B4984-10EE-4A52-9A61-F88DD2B8A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B505A6-B308-47BC-A4A0-C352BAB4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14BFAB-2047-4FD3-B63A-F0417418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1D9F0C-1A55-4064-A88B-CB7226A0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C01D2-506A-4EBD-BDAB-6EFCD0CC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BEEEE9-E644-4D5F-944D-E790C9C4F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5E269E-1F3C-4125-8AB1-AC85AD77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0B9E79-6FD6-458E-8AE9-B16BAD79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50FD7E-D2C6-41E9-8A79-E07C55671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A1A923-DDE3-486F-BF4D-B469D782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0DB9CB-AB63-4447-98ED-8BB51934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181162-6665-40FC-972A-0E0FE41C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2BEA2-3E62-4E00-B65F-1A7AA008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E9547-333E-4291-BE96-AF0ED8EF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23E5E-3DBD-416F-AC68-FEBDF2A4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3CC94C-87B2-469E-8679-CD7BD6DA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8E453A-B1CD-4A86-9A6D-D9EBFA56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B9229A-ECDE-49B4-88D8-6DE993E6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B45AF1-3EB4-487C-8F13-58885931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0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31CB9-4C35-4232-A804-E78D1F28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98AF6-5977-444D-A1C1-A8A7D441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4D0F14-C094-45BC-B43D-18448CA65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7168C5-64D4-444B-8911-5EB78327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0683D0-8A9B-4B97-8213-76C8A60F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7CA80-6D04-4205-97E9-D3226102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76377-C216-4E6A-94BA-3EBF60FF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6F2AA9-6189-4E58-9677-5E333E61A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D02D9C-A786-40A5-B508-F6F6470AB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65E8EB-E12B-4C02-87F2-75DB8163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A0331-4171-47FC-9017-2A1C8A5D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88BC6-D855-40B5-8BCE-30635F72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1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62B9D-4217-452C-BCC2-60E342D2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9AE96-F098-4BDF-809C-A5AFE791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1FDBD3-B4E3-4E24-917B-E1C65BDC6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6B7B6-8C32-412A-8B69-4C14ED35E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5C60D-E596-4901-86B9-16F9F55B0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9632" y="457200"/>
            <a:ext cx="7484368" cy="1470025"/>
          </a:xfrm>
        </p:spPr>
        <p:txBody>
          <a:bodyPr>
            <a:normAutofit/>
          </a:bodyPr>
          <a:lstStyle/>
          <a:p>
            <a:r>
              <a:rPr lang="ru-RU" dirty="0"/>
              <a:t>Пункты государственной геодезической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33600"/>
            <a:ext cx="6010275" cy="4467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r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237" y="3067844"/>
            <a:ext cx="2295525" cy="18669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zuglyy.com/wp-content/uploads/2016/0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6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y/YANeh01iMqfL9STsRWZtzFU8Bwo6v3CydOu2nJ/slid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" y="228600"/>
            <a:ext cx="8860429" cy="66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0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.userapi.com/c841322/v841322425/1fa1d/9ODuMSsYe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255488" cy="62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8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t40.stpulscen.ru/images/product/162/394/446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2042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6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egeology.ru/uploads/images/389156b662501cfd99599be4aa563d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5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everest37.ru/wp-content/uploads/2015/11/imag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0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gofen.ru/images/121020121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0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Межевые 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vishagi.ru/img/pages/stolbi_m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572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9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304800"/>
            <a:ext cx="7391400" cy="5821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геодезическая сеть (ГГС)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совокупность геодезических пунктов, расположенных равномерно по всей территории и закрепленных на местности специальными центрами, обеспечивающими их сохранность и устойчивость в плане и по высоте в течение длительного времени.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государственной геодезической сети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точка, особым образом закреплённая на местности (в грунте, на строении или другом искусственном сооружении) и являющаяся носителем координат, определённых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геодезическими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методами.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представляют собой инженерные строительные сооружения, для обеспечения геодезических работ на территории всей страны. Являются основой для формирования единой системы координат. Так же являются основой для проведения топографических съемок с целью проведения  изыскательских работ или картографирования. Некоторые из них могут использоваться в гравиметрических и астрономических измерениях. Они также служат исходными станциями при выполнении геодезических работ по созданию разбивочной основы для ведения строительства различных объектов.</a:t>
            </a: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EE2474-741A-48A9-A45A-CC97A8474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8600"/>
            <a:ext cx="7467600" cy="589756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Геодезический репер, это метка, имеющая определенное значение высоты. Причем высота эта измеряется относительно начального уровня, принятого за ноль (Кронштадтский футшток).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пунктов государственной геодезической сети (ГГС), реперы имеют только высотные отметки, а координаты используются не более чем для их обнаружения на местности. Т.е. как ориентирами в опорных сетях являются координаты пунктов ГГС 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 предоставляет сведения о пунктах государственной геодезической сети (ГГС) с 2020 году в режиме онлайн. Предоставление пространственных данных осуществляется на платной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18435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F395C-22C2-4458-9FB3-3E65E4A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пунктов ГГС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FAD46E-8D26-46C9-8F4B-DCEF5462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A9945-5218-43F3-9BB2-FBBF2C73D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4074" r="1667" b="5556"/>
          <a:stretch/>
        </p:blipFill>
        <p:spPr>
          <a:xfrm>
            <a:off x="304800" y="1752600"/>
            <a:ext cx="8686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Геодезическая вышка</a:t>
            </a:r>
          </a:p>
        </p:txBody>
      </p:sp>
      <p:pic>
        <p:nvPicPr>
          <p:cNvPr id="7" name="Содержимое 6" descr="geodez_2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436" y="1825625"/>
            <a:ext cx="5835127" cy="4351338"/>
          </a:xfrm>
        </p:spPr>
      </p:pic>
      <p:sp>
        <p:nvSpPr>
          <p:cNvPr id="1026" name="AutoShape 2" descr="http://www.astronauto.ru/assets/images/news/4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dirty="0"/>
              <a:t>Наземная часть репера</a:t>
            </a:r>
          </a:p>
        </p:txBody>
      </p:sp>
      <p:pic>
        <p:nvPicPr>
          <p:cNvPr id="4" name="Содержимое 3" descr="140188779566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703" y="1825625"/>
            <a:ext cx="7742594" cy="4351338"/>
          </a:xfrm>
        </p:spPr>
      </p:pic>
      <p:pic>
        <p:nvPicPr>
          <p:cNvPr id="5" name="Рисунок 4" descr="DSCF59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5029200" cy="37685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Подземная часть репера</a:t>
            </a:r>
          </a:p>
        </p:txBody>
      </p:sp>
      <p:pic>
        <p:nvPicPr>
          <p:cNvPr id="4" name="Содержимое 3" descr="g12_clip_image0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43000"/>
            <a:ext cx="3544957" cy="2667000"/>
          </a:xfrm>
        </p:spPr>
      </p:pic>
      <p:pic>
        <p:nvPicPr>
          <p:cNvPr id="5" name="Рисунок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3695700"/>
            <a:ext cx="588645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Геодезический знак</a:t>
            </a:r>
          </a:p>
        </p:txBody>
      </p:sp>
      <p:pic>
        <p:nvPicPr>
          <p:cNvPr id="4" name="Содержимое 3" descr="636772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577306"/>
            <a:ext cx="4762500" cy="2847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/>
              <a:t>Стенной репер</a:t>
            </a:r>
          </a:p>
        </p:txBody>
      </p:sp>
      <p:pic>
        <p:nvPicPr>
          <p:cNvPr id="4" name="Содержимое 3" descr="geodezicheskii-punkt-tochnoe-nivelirovanie-0001332694-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66800"/>
            <a:ext cx="6041634" cy="4525963"/>
          </a:xfrm>
        </p:spPr>
      </p:pic>
      <p:pic>
        <p:nvPicPr>
          <p:cNvPr id="5" name="Рисунок 4" descr="starinnyi-geodezicheskii-znak-0003106177-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484" y="3124200"/>
            <a:ext cx="4485516" cy="3733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115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Пункты государственной геодезической сети</vt:lpstr>
      <vt:lpstr>Презентация PowerPoint</vt:lpstr>
      <vt:lpstr>Презентация PowerPoint</vt:lpstr>
      <vt:lpstr>Поиск пунктов ГГС</vt:lpstr>
      <vt:lpstr>Геодезическая вышка</vt:lpstr>
      <vt:lpstr>Наземная часть репера</vt:lpstr>
      <vt:lpstr>Подземная часть репера</vt:lpstr>
      <vt:lpstr>Геодезический знак</vt:lpstr>
      <vt:lpstr>Стенной репер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Межевые знаки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24or.ru</dc:creator>
  <cp:lastModifiedBy>Елена Горяева</cp:lastModifiedBy>
  <cp:revision>15</cp:revision>
  <dcterms:created xsi:type="dcterms:W3CDTF">2016-11-12T09:01:06Z</dcterms:created>
  <dcterms:modified xsi:type="dcterms:W3CDTF">2020-05-04T09:46:22Z</dcterms:modified>
</cp:coreProperties>
</file>