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0" r:id="rId2"/>
    <p:sldId id="281" r:id="rId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F"/>
    <a:srgbClr val="FF2F2D"/>
    <a:srgbClr val="FD493D"/>
    <a:srgbClr val="9F00FF"/>
    <a:srgbClr val="FCAF17"/>
    <a:srgbClr val="B5D8E1"/>
    <a:srgbClr val="FBB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6" autoAdjust="0"/>
    <p:restoredTop sz="94694"/>
  </p:normalViewPr>
  <p:slideViewPr>
    <p:cSldViewPr snapToGrid="0" snapToObjects="1" showGuides="1">
      <p:cViewPr varScale="1">
        <p:scale>
          <a:sx n="149" d="100"/>
          <a:sy n="149" d="100"/>
        </p:scale>
        <p:origin x="1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73059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15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pt.2035.university/project/razrabotka-obucausego-prilozenia-dla-sistem-virtualnoj-realnosti-zeleznodoroznyj-put" TargetMode="Externa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Текст 2"/>
          <p:cNvSpPr txBox="1"/>
          <p:nvPr/>
        </p:nvSpPr>
        <p:spPr>
          <a:xfrm>
            <a:off x="589158" y="1230069"/>
            <a:ext cx="607834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Разработка обучающего приложения для систем виртуальной реальности «Железнодорожный путь»</a:t>
            </a:r>
          </a:p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lang="ru-RU" sz="20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на проект</a:t>
            </a:r>
            <a:endParaRPr lang="ru-RU" sz="2000" dirty="0">
              <a:solidFill>
                <a:srgbClr val="7030A0"/>
              </a:solidFill>
            </a:endParaRPr>
          </a:p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sz="2000" dirty="0"/>
          </a:p>
          <a:p>
            <a:pPr defTabSz="877822"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dirty="0"/>
              <a:t>Виталий Пермяков</a:t>
            </a:r>
            <a:endParaRPr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5964DA-7CAF-47DC-AC5F-C3D541AE5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6722" y="479244"/>
            <a:ext cx="1757477" cy="670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FEDE3E-EB73-416C-9597-45999FD0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152" y="232968"/>
            <a:ext cx="1272134" cy="988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630D2-A974-4395-8408-454E3F7C4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768" y="-7901"/>
            <a:ext cx="4966231" cy="24759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EB5E86-8DA8-4311-A2D1-3E2E7FBD8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5770" y="2244003"/>
            <a:ext cx="4966230" cy="2369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6DC9B6-24FA-4C22-92F7-7C643006A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5770" y="4613996"/>
            <a:ext cx="4966230" cy="22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2">
            <a:extLst>
              <a:ext uri="{FF2B5EF4-FFF2-40B4-BE49-F238E27FC236}">
                <a16:creationId xmlns:a16="http://schemas.microsoft.com/office/drawing/2014/main" id="{C9045A97-A83F-37F2-2FA1-C1DB68CA4025}"/>
              </a:ext>
            </a:extLst>
          </p:cNvPr>
          <p:cNvSpPr txBox="1"/>
          <p:nvPr/>
        </p:nvSpPr>
        <p:spPr>
          <a:xfrm>
            <a:off x="336582" y="211008"/>
            <a:ext cx="1052497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b="1" cap="all" spc="300" dirty="0">
                <a:solidFill>
                  <a:srgbClr val="7030A0"/>
                </a:solidFill>
                <a:latin typeface="Arial Black" panose="020B0A04020102020204" pitchFamily="34" charset="0"/>
              </a:rPr>
              <a:t>Разработка обучающего приложения для систем</a:t>
            </a:r>
            <a:br>
              <a:rPr lang="ru-RU" sz="1600" b="1" cap="all" spc="3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1600" b="1" cap="all" spc="300" dirty="0">
                <a:solidFill>
                  <a:srgbClr val="7030A0"/>
                </a:solidFill>
                <a:latin typeface="Arial Black" panose="020B0A04020102020204" pitchFamily="34" charset="0"/>
              </a:rPr>
              <a:t>виртуальной реальности «Железнодорожный путь»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765DB-96F3-0FD4-3181-3463A35C5154}"/>
              </a:ext>
            </a:extLst>
          </p:cNvPr>
          <p:cNvSpPr txBox="1"/>
          <p:nvPr/>
        </p:nvSpPr>
        <p:spPr>
          <a:xfrm>
            <a:off x="336582" y="882664"/>
            <a:ext cx="5385488" cy="1877437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Проблема: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Низкий бал ЕГЭ у абитуриентов железнодорожных вузов.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Студенты поступают в ж.д. вузы по остаточному принципу, без понимания специфики выбираемых специальностей.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Потребность в высококвалифицированных специалистах на железной дороге.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Слабая визуализация учебно-методических материалов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E14EC-80FA-1D64-C190-39F6953CAA36}"/>
              </a:ext>
            </a:extLst>
          </p:cNvPr>
          <p:cNvSpPr txBox="1"/>
          <p:nvPr/>
        </p:nvSpPr>
        <p:spPr>
          <a:xfrm>
            <a:off x="336582" y="2983060"/>
            <a:ext cx="5373100" cy="369332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Решение:</a:t>
            </a:r>
            <a:endParaRPr lang="ru-RU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456EE-1E71-E09B-AD05-363FD7EA6AD1}"/>
              </a:ext>
            </a:extLst>
          </p:cNvPr>
          <p:cNvSpPr txBox="1"/>
          <p:nvPr/>
        </p:nvSpPr>
        <p:spPr>
          <a:xfrm>
            <a:off x="5906900" y="882664"/>
            <a:ext cx="5600270" cy="273921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Описание продукта:</a:t>
            </a:r>
          </a:p>
          <a:p>
            <a:r>
              <a:rPr lang="ru-RU" sz="1400" dirty="0"/>
              <a:t>VR-приложение "Железнодорожный путь" представляет собой инновационное обучающее приложение для мобильных систем виртуальной реальности, которое позволяет погрузиться в мир железнодорожных путей. Пользователи получат возможность изучить устройство верхнего и нижнего строения пути, освоить навыки разборки и сборки изолирующего стыка, верхнего строения пути, а также познакомиться с искусственными сооружениями железнодорожного пути.</a:t>
            </a:r>
          </a:p>
          <a:p>
            <a:endParaRPr lang="ru-RU" sz="1400" dirty="0"/>
          </a:p>
          <a:p>
            <a:r>
              <a:rPr lang="ru-RU" sz="1400" dirty="0"/>
              <a:t>Приложение предназначено не только для обучения, но и для профориентации.</a:t>
            </a:r>
            <a:endParaRPr lang="ru-RU" sz="1400" b="1" dirty="0">
              <a:solidFill>
                <a:srgbClr val="9F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0365C-A496-C153-A229-B19A81E356A7}"/>
              </a:ext>
            </a:extLst>
          </p:cNvPr>
          <p:cNvSpPr txBox="1"/>
          <p:nvPr/>
        </p:nvSpPr>
        <p:spPr>
          <a:xfrm>
            <a:off x="5896135" y="3923239"/>
            <a:ext cx="5611035" cy="1631216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Ресурсы:</a:t>
            </a:r>
          </a:p>
          <a:p>
            <a:r>
              <a:rPr lang="ru-RU" sz="1400" dirty="0"/>
              <a:t>3</a:t>
            </a:r>
            <a:r>
              <a:rPr lang="en-US" sz="1400" dirty="0"/>
              <a:t>D</a:t>
            </a:r>
            <a:r>
              <a:rPr lang="ru-RU" sz="1400" dirty="0"/>
              <a:t>-</a:t>
            </a:r>
            <a:r>
              <a:rPr lang="ru-RU" sz="1400" dirty="0" err="1"/>
              <a:t>моделлер</a:t>
            </a:r>
            <a:endParaRPr lang="ru-RU" sz="1400" dirty="0"/>
          </a:p>
          <a:p>
            <a:r>
              <a:rPr lang="ru-RU" sz="1400" dirty="0"/>
              <a:t>Программист</a:t>
            </a:r>
            <a:r>
              <a:rPr lang="ru-RU" sz="1400" b="1" dirty="0">
                <a:solidFill>
                  <a:srgbClr val="9F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ru-RU" sz="1400" dirty="0"/>
          </a:p>
          <a:p>
            <a:endParaRPr lang="ru-RU" b="1" dirty="0">
              <a:solidFill>
                <a:srgbClr val="9F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9F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b="1" dirty="0">
              <a:solidFill>
                <a:srgbClr val="9F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ОКЖД_1">
            <a:hlinkClick r:id="" action="ppaction://media"/>
            <a:extLst>
              <a:ext uri="{FF2B5EF4-FFF2-40B4-BE49-F238E27FC236}">
                <a16:creationId xmlns:a16="http://schemas.microsoft.com/office/drawing/2014/main" id="{26DDE546-B18A-479C-AC96-D62779BB6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583" y="3364190"/>
            <a:ext cx="5373100" cy="30223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5993CD-3CA7-4382-82C0-132938AD2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7941" y="143895"/>
            <a:ext cx="1757477" cy="6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0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147</Words>
  <Application>Microsoft Office PowerPoint</Application>
  <PresentationFormat>Широкоэкранный</PresentationFormat>
  <Paragraphs>19</Paragraphs>
  <Slides>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Gilroy-ExtraBold</vt:lpstr>
      <vt:lpstr>Gilroy-Light</vt:lpstr>
      <vt:lpstr>Helvetica</vt:lpstr>
      <vt:lpstr>Verdana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Евгений Бойков</cp:lastModifiedBy>
  <cp:revision>37</cp:revision>
  <dcterms:modified xsi:type="dcterms:W3CDTF">2023-11-03T06:43:35Z</dcterms:modified>
</cp:coreProperties>
</file>