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61" r:id="rId6"/>
    <p:sldId id="262" r:id="rId7"/>
    <p:sldId id="263" r:id="rId8"/>
    <p:sldId id="266" r:id="rId9"/>
    <p:sldId id="267" r:id="rId10"/>
    <p:sldId id="268" r:id="rId11"/>
    <p:sldId id="270" r:id="rId12"/>
    <p:sldId id="259" r:id="rId13"/>
    <p:sldId id="271" r:id="rId14"/>
    <p:sldId id="260" r:id="rId15"/>
    <p:sldId id="264" r:id="rId16"/>
    <p:sldId id="272" r:id="rId17"/>
    <p:sldId id="273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ru-RU" dirty="0" smtClean="0"/>
              <a:t>Государственная кадровая политика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8001000" cy="2514600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Основы государственной кадровой политики.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Субъекты и объекты кадровой политики. 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Социальные аспекты кадровой политики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целом концепция государственной кадровой политики направлена на укрепление демократического правового государства и социально ориентированной рыночной экономики, на обеспечение конституционного права граждан на свободу выбора места, рода и времени своей трудовой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2 Субъекты </a:t>
            </a:r>
            <a:r>
              <a:rPr lang="ru-RU" dirty="0" smtClean="0"/>
              <a:t>и объекты кадровой </a:t>
            </a:r>
            <a:r>
              <a:rPr lang="ru-RU" dirty="0" smtClean="0"/>
              <a:t>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Субъект ГКП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/>
              <a:t>это </a:t>
            </a:r>
            <a:r>
              <a:rPr lang="ru-RU" dirty="0" smtClean="0"/>
              <a:t>активный участник кадровых процессов, наделенный правами и ответственностью, т.е. компетенцией вырабатывать и осуществлять государственную кадровую политику.</a:t>
            </a:r>
          </a:p>
          <a:p>
            <a:pPr>
              <a:buNone/>
            </a:pPr>
            <a:r>
              <a:rPr lang="ru-RU" dirty="0" smtClean="0"/>
              <a:t> Согласно Конституции РФ </a:t>
            </a:r>
            <a:r>
              <a:rPr lang="ru-RU" dirty="0" err="1" smtClean="0"/>
              <a:t>первосубъектом</a:t>
            </a:r>
            <a:r>
              <a:rPr lang="ru-RU" dirty="0" smtClean="0"/>
              <a:t> ГКП является </a:t>
            </a:r>
            <a:r>
              <a:rPr lang="ru-RU" b="1" dirty="0" smtClean="0"/>
              <a:t>многонациональный народ России</a:t>
            </a:r>
            <a:r>
              <a:rPr lang="ru-RU" dirty="0" smtClean="0"/>
              <a:t>, выступающий первоисточником государственной власти.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Государство</a:t>
            </a:r>
            <a:r>
              <a:rPr lang="ru-RU" dirty="0" smtClean="0"/>
              <a:t> </a:t>
            </a:r>
            <a:r>
              <a:rPr lang="ru-RU" dirty="0" smtClean="0"/>
              <a:t>выступает главным субъектом кадровой политики, формирующим ее стратегию, основные принципы и цели. </a:t>
            </a:r>
          </a:p>
          <a:p>
            <a:pPr>
              <a:buNone/>
            </a:pPr>
            <a:r>
              <a:rPr lang="ru-RU" dirty="0" smtClean="0"/>
              <a:t>Статус субъектов ГКП имеют также</a:t>
            </a:r>
            <a:r>
              <a:rPr lang="ru-RU" b="1" dirty="0" smtClean="0"/>
              <a:t> органы власти республик, краев и областей</a:t>
            </a:r>
            <a:r>
              <a:rPr lang="ru-RU" dirty="0" smtClean="0"/>
              <a:t>, на которые возложены полномочия по реализации целей и принципов федеральной кадровой политики в регионе в процессе выработки и реализации региональной кадровой политики, отражающей специфические условия субъекта Федерации.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Объекты ГКП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это </a:t>
            </a:r>
            <a:r>
              <a:rPr lang="ru-RU" dirty="0" smtClean="0"/>
              <a:t>трудовые ресурсы страны, отдельные группы и категории населения, кадровые процессы и отношения, на которые направлена деятельность субъектов кадровой политики.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направления кадровой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i="1" dirty="0" smtClean="0"/>
              <a:t>Демографическая политика</a:t>
            </a:r>
            <a:r>
              <a:rPr lang="ru-RU" dirty="0" smtClean="0"/>
              <a:t>.</a:t>
            </a:r>
          </a:p>
          <a:p>
            <a:pPr lvl="0"/>
            <a:r>
              <a:rPr lang="ru-RU" i="1" dirty="0" smtClean="0"/>
              <a:t>Политика в области образования</a:t>
            </a:r>
            <a:r>
              <a:rPr lang="ru-RU" dirty="0" smtClean="0"/>
              <a:t>.</a:t>
            </a:r>
          </a:p>
          <a:p>
            <a:pPr lvl="0"/>
            <a:r>
              <a:rPr lang="ru-RU" i="1" dirty="0" smtClean="0"/>
              <a:t>Политика в области занятости</a:t>
            </a:r>
            <a:r>
              <a:rPr lang="ru-RU" dirty="0" smtClean="0"/>
              <a:t>.</a:t>
            </a:r>
          </a:p>
          <a:p>
            <a:pPr lvl="0"/>
            <a:r>
              <a:rPr lang="ru-RU" i="1" dirty="0" smtClean="0"/>
              <a:t>Политика в области труда и заработной платы</a:t>
            </a:r>
            <a:r>
              <a:rPr lang="ru-RU" dirty="0" smtClean="0"/>
              <a:t>.</a:t>
            </a:r>
          </a:p>
          <a:p>
            <a:pPr lvl="0"/>
            <a:r>
              <a:rPr lang="ru-RU" i="1" dirty="0" smtClean="0"/>
              <a:t>Социальная политика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3 Социальные </a:t>
            </a:r>
            <a:r>
              <a:rPr lang="ru-RU" dirty="0" smtClean="0"/>
              <a:t>аспекты кадровой </a:t>
            </a:r>
            <a:r>
              <a:rPr lang="ru-RU" dirty="0" smtClean="0"/>
              <a:t>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Как объект управления человеческие ресурсы являются одновременно производителями и потребителями материальных и духовных благ.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Особенность </a:t>
            </a:r>
            <a:r>
              <a:rPr lang="ru-RU" dirty="0" smtClean="0"/>
              <a:t>управления человеческими ресурсами состоит в необходимости всестороннего учета интересов личности, организации, региона и всего общества, обеспечения их органического сочетания.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управления человеческими ресурсами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</a:t>
            </a:r>
            <a:r>
              <a:rPr lang="ru-RU" dirty="0" smtClean="0"/>
              <a:t>качественного кадрового потенциала и удовлетворение потребностей общественного производства в квалифицированных кадрах;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обеспечение </a:t>
            </a:r>
            <a:r>
              <a:rPr lang="ru-RU" dirty="0" smtClean="0"/>
              <a:t>эффективной занятости трудоспособного населения и его оптимальное распределение между отраслями и регионами страны;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рациональное </a:t>
            </a:r>
            <a:r>
              <a:rPr lang="ru-RU" dirty="0" smtClean="0"/>
              <a:t>использование персонала предприятий, организаций и учреждений.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Социальные </a:t>
            </a:r>
            <a:r>
              <a:rPr lang="ru-RU" sz="4000" dirty="0" smtClean="0"/>
              <a:t>функции ГКП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- повышение эффективности государственного управления и общественного производства;</a:t>
            </a:r>
          </a:p>
          <a:p>
            <a:pPr>
              <a:buNone/>
            </a:pPr>
            <a:r>
              <a:rPr lang="ru-RU" dirty="0" smtClean="0"/>
              <a:t>- укрепление государственной целостности и социально-политической стабильности общества;</a:t>
            </a:r>
          </a:p>
          <a:p>
            <a:pPr>
              <a:buNone/>
            </a:pPr>
            <a:r>
              <a:rPr lang="ru-RU" dirty="0" smtClean="0"/>
              <a:t>- вовлечение трудовых ресурсов в государственное управление и местное самоуправление в интересах государства, общества и человека.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кадровой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- кадры, персонал являются творцами и производителями материальных и духовных ценностей, субъектами управления общественными процессами;</a:t>
            </a:r>
          </a:p>
          <a:p>
            <a:pPr>
              <a:buNone/>
            </a:pPr>
            <a:r>
              <a:rPr lang="ru-RU" dirty="0" smtClean="0"/>
              <a:t>- многоаспектность кадровой проблемы, необходимость учета и использования для ее решения организационно-управленческих, социально-экономических, правовых, нравственных и психологических знаний и умений; </a:t>
            </a:r>
          </a:p>
          <a:p>
            <a:pPr>
              <a:buNone/>
            </a:pPr>
            <a:r>
              <a:rPr lang="ru-RU" dirty="0" smtClean="0"/>
              <a:t>- необходимость применения новых подходов в соответствии с обновлением всей политики Российской Федерации, учета отечественного и зарубежного опыта.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1 Основы </a:t>
            </a:r>
            <a:r>
              <a:rPr lang="ru-RU" dirty="0" smtClean="0"/>
              <a:t>государственной кадровой </a:t>
            </a:r>
            <a:r>
              <a:rPr lang="ru-RU" dirty="0" smtClean="0"/>
              <a:t>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Государственная кадровая политика</a:t>
            </a:r>
            <a:r>
              <a:rPr lang="ru-RU" dirty="0" smtClean="0"/>
              <a:t> (ГКП) заключается в определении стратегии работы с кадрами на общегосударственном уровне, целью которой является формирование, развитие и рациональное использование трудовых ресурсов страны.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Компоненты структуры ГКП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официально признанные цели, задачи и принципы деятельности государства по регулированию кадровых процессов и отношений;</a:t>
            </a:r>
          </a:p>
          <a:p>
            <a:pPr>
              <a:buNone/>
            </a:pPr>
            <a:r>
              <a:rPr lang="ru-RU" dirty="0" smtClean="0"/>
              <a:t>- главные критерии оценки кадров;</a:t>
            </a:r>
          </a:p>
          <a:p>
            <a:pPr>
              <a:buNone/>
            </a:pPr>
            <a:r>
              <a:rPr lang="ru-RU" dirty="0" smtClean="0"/>
              <a:t>- направления и формы совершенствования подготовки, переподготовки и повышения квалификации персонала;</a:t>
            </a:r>
          </a:p>
          <a:p>
            <a:pPr>
              <a:buNone/>
            </a:pPr>
            <a:r>
              <a:rPr lang="ru-RU" dirty="0" smtClean="0"/>
              <a:t>- формы и способы рационального использования кадрового потенциала страны.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Механизм реализации ГКП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это система кадровой деятельности, опирающаяся на концепцию ГКП, которая включает законодательные нормы, методические средства, организационные и информационные ресурсы, необходимые для осуществления кадровой политики.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Блоки обеспечения кадровой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нормативно-правовой;</a:t>
            </a:r>
          </a:p>
          <a:p>
            <a:pPr>
              <a:buNone/>
            </a:pPr>
            <a:r>
              <a:rPr lang="ru-RU" dirty="0" smtClean="0"/>
              <a:t>- организационный;</a:t>
            </a:r>
          </a:p>
          <a:p>
            <a:pPr>
              <a:buNone/>
            </a:pPr>
            <a:r>
              <a:rPr lang="ru-RU" dirty="0" smtClean="0"/>
              <a:t>- научно-информационный;</a:t>
            </a:r>
          </a:p>
          <a:p>
            <a:pPr>
              <a:buNone/>
            </a:pPr>
            <a:r>
              <a:rPr lang="ru-RU" dirty="0" smtClean="0"/>
              <a:t>- учебно-методический.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 содержанию кадровая политика охватывает проблемы: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целенаправленное, планомерное и сбалансированное формирование и подготовка квалифицированных работников, непрерывное повышение их профессионального мастерства, всестороннее образование и постоянное воспитание кадров;</a:t>
            </a:r>
          </a:p>
          <a:p>
            <a:pPr lvl="0"/>
            <a:r>
              <a:rPr lang="ru-RU" dirty="0" smtClean="0"/>
              <a:t>распределение и перераспределение работников по сферам занятости, регионам страны и видам профессиональной деятельности;</a:t>
            </a:r>
          </a:p>
          <a:p>
            <a:pPr lvl="0"/>
            <a:r>
              <a:rPr lang="ru-RU" dirty="0" smtClean="0"/>
              <a:t>рациональное использование кадров, моральное и материальное стимулирование их деятельности, развитие специальных способностей, формирование удовлетворенности трудом;</a:t>
            </a:r>
          </a:p>
          <a:p>
            <a:r>
              <a:rPr lang="ru-RU" dirty="0" smtClean="0"/>
              <a:t>организация кадровой и социальной работы, контроль за деятельностью кадров формирование и развитие комплексной системы управления человеческими ресурсами.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Главные цели ГКП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обеспечение высокого профессионального уровня управленческого и исполнительного труда;</a:t>
            </a:r>
          </a:p>
          <a:p>
            <a:pPr>
              <a:buNone/>
            </a:pPr>
            <a:r>
              <a:rPr lang="ru-RU" dirty="0" smtClean="0"/>
              <a:t>- эффективное использование интеллектуального потенциала трудовых ресурсов страны;</a:t>
            </a:r>
          </a:p>
          <a:p>
            <a:pPr>
              <a:buNone/>
            </a:pPr>
            <a:r>
              <a:rPr lang="ru-RU" dirty="0" smtClean="0"/>
              <a:t>- создание благоприятных условий для развития и проявления способностей работников, системы стимулирования профессионального роста и служебного продвижения.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Приоритетные стратегические направления достижения целей ГКП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обеспечение высококвалифицированными, компетентными кадрами государственной службы Российской Федерации;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системы обеспечения рыночной экономики соответствующими кадрами специалистов массовых профессий, предпринимателей, менеджеров, фермеров и др.;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реформу средней и высшей школы, специального профессионального образования, в том числе послевузовского, с учетом социальных и экономических преобразований, требований современного этапа научно-технического прогресса и организации труда;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обеспечение рациональной трудовой занятости населения, предотвращение массовой безработицы, особенно среди молодежи, уволенных в запас военнослужащих и специалистов ВПК;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создание новой нормативно-правовой и информационной базы кадровой работы в целях научного обеспечения государственного регулирования кадровых процессов.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745</Words>
  <Application>Microsoft Office PowerPoint</Application>
  <PresentationFormat>Экран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Государственная кадровая политика</vt:lpstr>
      <vt:lpstr>Актуальность кадровой работы</vt:lpstr>
      <vt:lpstr>1 Основы государственной кадровой политики</vt:lpstr>
      <vt:lpstr>Компоненты структуры ГКП</vt:lpstr>
      <vt:lpstr>Механизм реализации ГКП </vt:lpstr>
      <vt:lpstr>Блоки обеспечения кадровой работы</vt:lpstr>
      <vt:lpstr>По содержанию кадровая политика охватывает проблемы:</vt:lpstr>
      <vt:lpstr>Главные цели ГКП</vt:lpstr>
      <vt:lpstr>Приоритетные стратегические направления достижения целей ГКП </vt:lpstr>
      <vt:lpstr>Слайд 10</vt:lpstr>
      <vt:lpstr>2 Субъекты и объекты кадровой политики</vt:lpstr>
      <vt:lpstr>Субъект ГКП </vt:lpstr>
      <vt:lpstr>Слайд 13</vt:lpstr>
      <vt:lpstr>Объекты ГКП </vt:lpstr>
      <vt:lpstr>Основные направления кадровой политики</vt:lpstr>
      <vt:lpstr>3 Социальные аспекты кадровой политики</vt:lpstr>
      <vt:lpstr>Направления управления человеческими ресурсами</vt:lpstr>
      <vt:lpstr>Социальные функции ГКП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кадровая политика</dc:title>
  <dc:creator>Luba</dc:creator>
  <cp:lastModifiedBy>Luba</cp:lastModifiedBy>
  <cp:revision>6</cp:revision>
  <dcterms:created xsi:type="dcterms:W3CDTF">2006-08-16T00:00:00Z</dcterms:created>
  <dcterms:modified xsi:type="dcterms:W3CDTF">2014-09-16T02:57:22Z</dcterms:modified>
</cp:coreProperties>
</file>